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theme/themeOverride3.xml" ContentType="application/vnd.openxmlformats-officedocument.themeOverride+xml"/>
  <Override PartName="/ppt/charts/chart6.xml" ContentType="application/vnd.openxmlformats-officedocument.drawingml.chart+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8" r:id="rId2"/>
    <p:sldId id="261" r:id="rId3"/>
    <p:sldId id="266" r:id="rId4"/>
    <p:sldId id="375" r:id="rId5"/>
    <p:sldId id="429" r:id="rId6"/>
    <p:sldId id="430" r:id="rId7"/>
    <p:sldId id="431" r:id="rId8"/>
    <p:sldId id="428" r:id="rId9"/>
    <p:sldId id="263" r:id="rId10"/>
    <p:sldId id="374" r:id="rId11"/>
    <p:sldId id="267" r:id="rId12"/>
    <p:sldId id="269" r:id="rId13"/>
    <p:sldId id="270" r:id="rId14"/>
    <p:sldId id="271" r:id="rId15"/>
    <p:sldId id="328" r:id="rId16"/>
    <p:sldId id="325" r:id="rId17"/>
    <p:sldId id="326" r:id="rId18"/>
    <p:sldId id="320" r:id="rId19"/>
    <p:sldId id="327" r:id="rId20"/>
    <p:sldId id="273" r:id="rId21"/>
    <p:sldId id="321" r:id="rId22"/>
    <p:sldId id="322" r:id="rId23"/>
    <p:sldId id="276" r:id="rId24"/>
    <p:sldId id="277" r:id="rId25"/>
    <p:sldId id="278" r:id="rId26"/>
    <p:sldId id="279" r:id="rId27"/>
    <p:sldId id="280" r:id="rId28"/>
    <p:sldId id="281" r:id="rId29"/>
    <p:sldId id="282" r:id="rId30"/>
    <p:sldId id="283" r:id="rId31"/>
    <p:sldId id="284" r:id="rId32"/>
    <p:sldId id="285" r:id="rId33"/>
    <p:sldId id="286" r:id="rId34"/>
    <p:sldId id="292" r:id="rId35"/>
    <p:sldId id="287" r:id="rId36"/>
    <p:sldId id="288" r:id="rId37"/>
    <p:sldId id="289" r:id="rId38"/>
    <p:sldId id="290" r:id="rId39"/>
    <p:sldId id="291"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265" r:id="rId61"/>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CF"/>
    <a:srgbClr val="0188ED"/>
    <a:srgbClr val="0171C9"/>
    <a:srgbClr val="016EBF"/>
    <a:srgbClr val="F3B417"/>
    <a:srgbClr val="4388F7"/>
    <a:srgbClr val="3E86FC"/>
    <a:srgbClr val="0351CF"/>
    <a:srgbClr val="0036E2"/>
    <a:srgbClr val="024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1" autoAdjust="0"/>
    <p:restoredTop sz="63521" autoAdjust="0"/>
  </p:normalViewPr>
  <p:slideViewPr>
    <p:cSldViewPr showGuides="1">
      <p:cViewPr varScale="1">
        <p:scale>
          <a:sx n="47" d="100"/>
          <a:sy n="47" d="100"/>
        </p:scale>
        <p:origin x="1662" y="36"/>
      </p:cViewPr>
      <p:guideLst>
        <p:guide orient="horz" pos="2160"/>
        <p:guide pos="38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055483182385199E-2"/>
          <c:y val="9.9201342072184603E-2"/>
          <c:w val="0.97588903363523005"/>
          <c:h val="0.79696118421907303"/>
        </c:manualLayout>
      </c:layout>
      <c:barChart>
        <c:barDir val="col"/>
        <c:grouping val="clustered"/>
        <c:varyColors val="0"/>
        <c:ser>
          <c:idx val="0"/>
          <c:order val="0"/>
          <c:tx>
            <c:strRef>
              <c:f>Sheet1!$B$1</c:f>
              <c:strCache>
                <c:ptCount val="1"/>
                <c:pt idx="0">
                  <c:v>系列 1</c:v>
                </c:pt>
              </c:strCache>
            </c:strRef>
          </c:tx>
          <c:spPr>
            <a:noFill/>
            <a:ln>
              <a:noFill/>
            </a:ln>
            <a:effectLst/>
          </c:spPr>
          <c:invertIfNegative val="0"/>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0%</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4082-2D44-B495-155843D85BBE}"/>
            </c:ext>
          </c:extLst>
        </c:ser>
        <c:ser>
          <c:idx val="2"/>
          <c:order val="2"/>
          <c:tx>
            <c:strRef>
              <c:f>Sheet1!$D$1</c:f>
              <c:strCache>
                <c:ptCount val="1"/>
                <c:pt idx="0">
                  <c:v>系列3</c:v>
                </c:pt>
              </c:strCache>
            </c:strRef>
          </c:tx>
          <c:spPr>
            <a:solidFill>
              <a:srgbClr val="0043CF"/>
            </a:solidFill>
            <a:ln w="25400">
              <a:noFill/>
            </a:ln>
            <a:effectLst/>
          </c:spPr>
          <c:invertIfNegative val="0"/>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Sheet1!$D$2:$D$13</c:f>
              <c:numCache>
                <c:formatCode>General</c:formatCode>
                <c:ptCount val="12"/>
                <c:pt idx="0">
                  <c:v>0.4</c:v>
                </c:pt>
                <c:pt idx="1">
                  <c:v>0.3</c:v>
                </c:pt>
                <c:pt idx="2">
                  <c:v>0.5</c:v>
                </c:pt>
                <c:pt idx="3">
                  <c:v>0.7</c:v>
                </c:pt>
                <c:pt idx="4">
                  <c:v>0.9</c:v>
                </c:pt>
                <c:pt idx="5">
                  <c:v>0.4</c:v>
                </c:pt>
                <c:pt idx="6">
                  <c:v>0.6</c:v>
                </c:pt>
                <c:pt idx="7">
                  <c:v>0.8</c:v>
                </c:pt>
                <c:pt idx="8">
                  <c:v>0.7</c:v>
                </c:pt>
                <c:pt idx="9">
                  <c:v>0.6</c:v>
                </c:pt>
                <c:pt idx="10">
                  <c:v>0.8</c:v>
                </c:pt>
                <c:pt idx="11">
                  <c:v>1</c:v>
                </c:pt>
              </c:numCache>
            </c:numRef>
          </c:val>
          <c:extLst>
            <c:ext xmlns:c16="http://schemas.microsoft.com/office/drawing/2014/chart" uri="{C3380CC4-5D6E-409C-BE32-E72D297353CC}">
              <c16:uniqueId val="{00000001-4082-2D44-B495-155843D85BBE}"/>
            </c:ext>
          </c:extLst>
        </c:ser>
        <c:dLbls>
          <c:showLegendKey val="0"/>
          <c:showVal val="0"/>
          <c:showCatName val="0"/>
          <c:showSerName val="0"/>
          <c:showPercent val="0"/>
          <c:showBubbleSize val="0"/>
        </c:dLbls>
        <c:gapWidth val="141"/>
        <c:overlap val="100"/>
        <c:axId val="319671680"/>
        <c:axId val="319681664"/>
      </c:barChart>
      <c:lineChart>
        <c:grouping val="standard"/>
        <c:varyColors val="0"/>
        <c:ser>
          <c:idx val="1"/>
          <c:order val="1"/>
          <c:tx>
            <c:strRef>
              <c:f>Sheet1!$C$1</c:f>
              <c:strCache>
                <c:ptCount val="1"/>
                <c:pt idx="0">
                  <c:v>系列 2</c:v>
                </c:pt>
              </c:strCache>
            </c:strRef>
          </c:tx>
          <c:spPr>
            <a:ln w="19050" cap="rnd">
              <a:solidFill>
                <a:schemeClr val="tx1">
                  <a:lumMod val="65000"/>
                  <a:lumOff val="35000"/>
                </a:schemeClr>
              </a:solidFill>
              <a:prstDash val="sysDot"/>
              <a:round/>
            </a:ln>
            <a:effectLst/>
          </c:spPr>
          <c:marker>
            <c:symbol val="square"/>
            <c:size val="49"/>
            <c:spPr>
              <a:blipFill>
                <a:blip xmlns:r="http://schemas.openxmlformats.org/officeDocument/2006/relationships" r:embed="rId3"/>
                <a:stretch>
                  <a:fillRect/>
                </a:stretch>
              </a:blipFill>
              <a:ln w="25400">
                <a:noFill/>
              </a:ln>
              <a:effectLst/>
            </c:spPr>
          </c:marker>
          <c:dLbls>
            <c:spPr>
              <a:noFill/>
              <a:ln>
                <a:noFill/>
              </a:ln>
              <a:effectLst/>
            </c:spPr>
            <c:txPr>
              <a:bodyPr rot="0" spcFirstLastPara="1" vertOverflow="ellipsis" vert="horz" wrap="square" lIns="38100" tIns="19050" rIns="38100" bIns="19050" anchor="ctr" anchorCtr="1"/>
              <a:lstStyle/>
              <a:p>
                <a:pPr>
                  <a:defRPr lang="zh-CN" sz="1400" b="0" i="0" u="none" strike="noStrike" kern="1200" baseline="0">
                    <a:solidFill>
                      <a:schemeClr val="bg1"/>
                    </a:solidFill>
                    <a:latin typeface="+mn-lt"/>
                    <a:ea typeface="+mn-ea"/>
                    <a:cs typeface="+mn-cs"/>
                  </a:defRPr>
                </a:pPr>
                <a:endParaRPr lang="zh-CN"/>
              </a:p>
            </c:txPr>
            <c:dLblPos val="b"/>
            <c:showLegendKey val="1"/>
            <c:showVal val="1"/>
            <c:showCatName val="1"/>
            <c:showSerName val="1"/>
            <c:showPercent val="1"/>
            <c:showBubbleSize val="1"/>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Sheet1!$C$2:$C$13</c:f>
              <c:numCache>
                <c:formatCode>0%</c:formatCode>
                <c:ptCount val="12"/>
                <c:pt idx="0">
                  <c:v>0.4</c:v>
                </c:pt>
                <c:pt idx="1">
                  <c:v>0.3</c:v>
                </c:pt>
                <c:pt idx="2">
                  <c:v>0.5</c:v>
                </c:pt>
                <c:pt idx="3">
                  <c:v>0.7</c:v>
                </c:pt>
                <c:pt idx="4">
                  <c:v>0.9</c:v>
                </c:pt>
                <c:pt idx="5">
                  <c:v>0.4</c:v>
                </c:pt>
                <c:pt idx="6">
                  <c:v>0.6</c:v>
                </c:pt>
                <c:pt idx="7">
                  <c:v>0.8</c:v>
                </c:pt>
                <c:pt idx="8">
                  <c:v>0.7</c:v>
                </c:pt>
                <c:pt idx="9">
                  <c:v>0.6</c:v>
                </c:pt>
                <c:pt idx="10">
                  <c:v>0.8</c:v>
                </c:pt>
                <c:pt idx="11">
                  <c:v>1</c:v>
                </c:pt>
              </c:numCache>
            </c:numRef>
          </c:val>
          <c:smooth val="1"/>
          <c:extLst>
            <c:ext xmlns:c16="http://schemas.microsoft.com/office/drawing/2014/chart" uri="{C3380CC4-5D6E-409C-BE32-E72D297353CC}">
              <c16:uniqueId val="{00000002-4082-2D44-B495-155843D85BBE}"/>
            </c:ext>
          </c:extLst>
        </c:ser>
        <c:dLbls>
          <c:showLegendKey val="1"/>
          <c:showVal val="1"/>
          <c:showCatName val="1"/>
          <c:showSerName val="1"/>
          <c:showPercent val="1"/>
          <c:showBubbleSize val="1"/>
        </c:dLbls>
        <c:marker val="1"/>
        <c:smooth val="0"/>
        <c:axId val="319671680"/>
        <c:axId val="319681664"/>
      </c:lineChart>
      <c:catAx>
        <c:axId val="319671680"/>
        <c:scaling>
          <c:orientation val="minMax"/>
        </c:scaling>
        <c:delete val="0"/>
        <c:axPos val="b"/>
        <c:numFmt formatCode="General" sourceLinked="1"/>
        <c:majorTickMark val="out"/>
        <c:minorTickMark val="none"/>
        <c:tickLblPos val="nextTo"/>
        <c:spPr>
          <a:noFill/>
          <a:ln w="3175" cap="flat" cmpd="sng" algn="ctr">
            <a:solidFill>
              <a:schemeClr val="bg1">
                <a:lumMod val="50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75000"/>
                    <a:lumOff val="25000"/>
                  </a:schemeClr>
                </a:solidFill>
                <a:latin typeface="+mn-lt"/>
                <a:ea typeface="+mn-ea"/>
                <a:cs typeface="+mn-cs"/>
              </a:defRPr>
            </a:pPr>
            <a:endParaRPr lang="zh-CN"/>
          </a:p>
        </c:txPr>
        <c:crossAx val="319681664"/>
        <c:crosses val="autoZero"/>
        <c:auto val="1"/>
        <c:lblAlgn val="ctr"/>
        <c:lblOffset val="100"/>
        <c:noMultiLvlLbl val="0"/>
      </c:catAx>
      <c:valAx>
        <c:axId val="319681664"/>
        <c:scaling>
          <c:orientation val="minMax"/>
          <c:max val="1"/>
        </c:scaling>
        <c:delete val="1"/>
        <c:axPos val="l"/>
        <c:numFmt formatCode="0%" sourceLinked="1"/>
        <c:majorTickMark val="out"/>
        <c:minorTickMark val="none"/>
        <c:tickLblPos val="none"/>
        <c:crossAx val="319671680"/>
        <c:crosses val="autoZero"/>
        <c:crossBetween val="between"/>
      </c:valAx>
      <c:spPr>
        <a:noFill/>
        <a:ln>
          <a:noFill/>
        </a:ln>
        <a:effectLst/>
      </c:spPr>
    </c:plotArea>
    <c:plotVisOnly val="1"/>
    <c:dispBlanksAs val="gap"/>
    <c:showDLblsOverMax val="0"/>
  </c:chart>
  <c:spPr>
    <a:noFill/>
    <a:ln>
      <a:noFill/>
    </a:ln>
    <a:effectLst/>
  </c:spPr>
  <c:txPr>
    <a:bodyPr/>
    <a:lstStyle/>
    <a:p>
      <a:pPr>
        <a:defRPr lang="zh-CN" sz="1400">
          <a:solidFill>
            <a:schemeClr val="bg1">
              <a:lumMod val="85000"/>
            </a:schemeClr>
          </a:solidFill>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rgbClr val="0043CF"/>
              </a:solidFill>
              <a:ln>
                <a:noFill/>
              </a:ln>
              <a:effectLst/>
            </c:spPr>
            <c:extLst>
              <c:ext xmlns:c16="http://schemas.microsoft.com/office/drawing/2014/chart" uri="{C3380CC4-5D6E-409C-BE32-E72D297353CC}">
                <c16:uniqueId val="{00000001-A44F-5246-A973-75C81CB4B4EF}"/>
              </c:ext>
            </c:extLst>
          </c:dPt>
          <c:dPt>
            <c:idx val="1"/>
            <c:bubble3D val="0"/>
            <c:spPr>
              <a:solidFill>
                <a:schemeClr val="tx1">
                  <a:lumMod val="95000"/>
                  <a:lumOff val="5000"/>
                </a:schemeClr>
              </a:solidFill>
              <a:ln>
                <a:noFill/>
              </a:ln>
              <a:effectLst/>
            </c:spPr>
            <c:extLst>
              <c:ext xmlns:c16="http://schemas.microsoft.com/office/drawing/2014/chart" uri="{C3380CC4-5D6E-409C-BE32-E72D297353CC}">
                <c16:uniqueId val="{00000003-A44F-5246-A973-75C81CB4B4EF}"/>
              </c:ext>
            </c:extLst>
          </c:dPt>
          <c:dPt>
            <c:idx val="2"/>
            <c:bubble3D val="0"/>
            <c:spPr>
              <a:solidFill>
                <a:schemeClr val="tx1">
                  <a:lumMod val="75000"/>
                  <a:lumOff val="25000"/>
                </a:schemeClr>
              </a:solidFill>
              <a:ln>
                <a:solidFill>
                  <a:schemeClr val="tx1">
                    <a:lumMod val="50000"/>
                    <a:lumOff val="50000"/>
                  </a:schemeClr>
                </a:solidFill>
              </a:ln>
              <a:effectLst/>
            </c:spPr>
            <c:extLst>
              <c:ext xmlns:c16="http://schemas.microsoft.com/office/drawing/2014/chart" uri="{C3380CC4-5D6E-409C-BE32-E72D297353CC}">
                <c16:uniqueId val="{00000005-A44F-5246-A973-75C81CB4B4EF}"/>
              </c:ext>
            </c:extLst>
          </c:dPt>
          <c:dPt>
            <c:idx val="3"/>
            <c:bubble3D val="0"/>
            <c:spPr>
              <a:solidFill>
                <a:schemeClr val="bg1">
                  <a:lumMod val="75000"/>
                </a:schemeClr>
              </a:solidFill>
              <a:ln>
                <a:noFill/>
              </a:ln>
              <a:effectLst/>
            </c:spPr>
            <c:extLst>
              <c:ext xmlns:c16="http://schemas.microsoft.com/office/drawing/2014/chart" uri="{C3380CC4-5D6E-409C-BE32-E72D297353CC}">
                <c16:uniqueId val="{00000007-A44F-5246-A973-75C81CB4B4EF}"/>
              </c:ext>
            </c:extLst>
          </c:dPt>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55</c:v>
                </c:pt>
                <c:pt idx="1">
                  <c:v>12</c:v>
                </c:pt>
                <c:pt idx="2">
                  <c:v>6</c:v>
                </c:pt>
                <c:pt idx="3">
                  <c:v>19</c:v>
                </c:pt>
              </c:numCache>
            </c:numRef>
          </c:val>
          <c:extLst>
            <c:ext xmlns:c16="http://schemas.microsoft.com/office/drawing/2014/chart" uri="{C3380CC4-5D6E-409C-BE32-E72D297353CC}">
              <c16:uniqueId val="{00000008-A44F-5246-A973-75C81CB4B4EF}"/>
            </c:ext>
          </c:extLst>
        </c:ser>
        <c:dLbls>
          <c:showLegendKey val="0"/>
          <c:showVal val="0"/>
          <c:showCatName val="0"/>
          <c:showSerName val="0"/>
          <c:showPercent val="0"/>
          <c:showBubbleSize val="0"/>
          <c:showLeaderLines val="1"/>
        </c:dLbls>
        <c:firstSliceAng val="179"/>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75000"/>
                  <a:lumOff val="25000"/>
                </a:schemeClr>
              </a:solidFill>
              <a:latin typeface="+mn-lt"/>
              <a:ea typeface="+mn-ea"/>
              <a:cs typeface="+mn-ea"/>
              <a:sym typeface="+mn-lt"/>
            </a:defRPr>
          </a:pPr>
          <a:endParaRPr lang="zh-CN"/>
        </a:p>
      </c:txPr>
    </c:legend>
    <c:plotVisOnly val="1"/>
    <c:dispBlanksAs val="zero"/>
    <c:showDLblsOverMax val="0"/>
  </c:chart>
  <c:spPr>
    <a:noFill/>
    <a:ln>
      <a:noFill/>
    </a:ln>
    <a:effectLst/>
  </c:spPr>
  <c:txPr>
    <a:bodyPr/>
    <a:lstStyle/>
    <a:p>
      <a:pPr>
        <a:defRPr lang="zh-CN" sz="900">
          <a:solidFill>
            <a:schemeClr val="tx1">
              <a:lumMod val="65000"/>
              <a:lumOff val="35000"/>
            </a:schemeClr>
          </a:solidFill>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16"/>
    </mc:Choice>
    <mc:Fallback>
      <c:style val="16"/>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5850929533462"/>
          <c:y val="0.127079677540307"/>
          <c:w val="0.74209592313071604"/>
          <c:h val="0.76594900637420504"/>
        </c:manualLayout>
      </c:layout>
      <c:pieChart>
        <c:varyColors val="1"/>
        <c:ser>
          <c:idx val="0"/>
          <c:order val="0"/>
          <c:tx>
            <c:strRef>
              <c:f>Sheet1!$B$1</c:f>
              <c:strCache>
                <c:ptCount val="1"/>
                <c:pt idx="0">
                  <c:v>交易额</c:v>
                </c:pt>
              </c:strCache>
            </c:strRef>
          </c:tx>
          <c:spPr>
            <a:solidFill>
              <a:srgbClr val="0084C6"/>
            </a:solidFill>
            <a:ln w="19050" cap="flat" cmpd="sng" algn="ctr">
              <a:noFill/>
              <a:prstDash val="solid"/>
              <a:round/>
            </a:ln>
            <a:effectLst/>
          </c:spPr>
          <c:dPt>
            <c:idx val="0"/>
            <c:bubble3D val="0"/>
            <c:spPr>
              <a:solidFill>
                <a:srgbClr val="0043CF"/>
              </a:solidFill>
              <a:ln w="19050" cap="flat" cmpd="sng" algn="ctr">
                <a:noFill/>
                <a:prstDash val="solid"/>
                <a:round/>
              </a:ln>
              <a:effectLst/>
            </c:spPr>
            <c:extLst>
              <c:ext xmlns:c16="http://schemas.microsoft.com/office/drawing/2014/chart" uri="{C3380CC4-5D6E-409C-BE32-E72D297353CC}">
                <c16:uniqueId val="{00000001-9341-8046-AF19-AE0894C38841}"/>
              </c:ext>
            </c:extLst>
          </c:dPt>
          <c:dPt>
            <c:idx val="1"/>
            <c:bubble3D val="0"/>
            <c:spPr>
              <a:solidFill>
                <a:srgbClr val="E3E0DF"/>
              </a:solidFill>
              <a:ln w="19050" cap="flat" cmpd="sng" algn="ctr">
                <a:noFill/>
                <a:prstDash val="solid"/>
                <a:round/>
              </a:ln>
              <a:effectLst/>
            </c:spPr>
            <c:extLst>
              <c:ext xmlns:c16="http://schemas.microsoft.com/office/drawing/2014/chart" uri="{C3380CC4-5D6E-409C-BE32-E72D297353CC}">
                <c16:uniqueId val="{00000003-9341-8046-AF19-AE0894C38841}"/>
              </c:ext>
            </c:extLst>
          </c:dPt>
          <c:cat>
            <c:strRef>
              <c:f>Sheet1!$A$2:$A$3</c:f>
              <c:strCache>
                <c:ptCount val="2"/>
                <c:pt idx="0">
                  <c:v>Part1</c:v>
                </c:pt>
                <c:pt idx="1">
                  <c:v>Part2</c:v>
                </c:pt>
              </c:strCache>
            </c:strRef>
          </c:cat>
          <c:val>
            <c:numRef>
              <c:f>Sheet1!$B$2:$B$3</c:f>
              <c:numCache>
                <c:formatCode>General</c:formatCode>
                <c:ptCount val="2"/>
                <c:pt idx="0">
                  <c:v>21</c:v>
                </c:pt>
                <c:pt idx="1">
                  <c:v>46</c:v>
                </c:pt>
              </c:numCache>
            </c:numRef>
          </c:val>
          <c:extLst>
            <c:ext xmlns:c16="http://schemas.microsoft.com/office/drawing/2014/chart" uri="{C3380CC4-5D6E-409C-BE32-E72D297353CC}">
              <c16:uniqueId val="{00000004-9341-8046-AF19-AE0894C38841}"/>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16"/>
    </mc:Choice>
    <mc:Fallback>
      <c:style val="16"/>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5850929533462"/>
          <c:y val="0.127079677540307"/>
          <c:w val="0.74209592313071604"/>
          <c:h val="0.76594900637420504"/>
        </c:manualLayout>
      </c:layout>
      <c:pieChart>
        <c:varyColors val="1"/>
        <c:ser>
          <c:idx val="0"/>
          <c:order val="0"/>
          <c:tx>
            <c:strRef>
              <c:f>Sheet1!$B$1</c:f>
              <c:strCache>
                <c:ptCount val="1"/>
                <c:pt idx="0">
                  <c:v>交易额</c:v>
                </c:pt>
              </c:strCache>
            </c:strRef>
          </c:tx>
          <c:spPr>
            <a:solidFill>
              <a:srgbClr val="0084C6"/>
            </a:solidFill>
            <a:ln w="19050" cap="flat" cmpd="sng" algn="ctr">
              <a:noFill/>
              <a:prstDash val="solid"/>
              <a:round/>
            </a:ln>
            <a:effectLst/>
          </c:spPr>
          <c:dPt>
            <c:idx val="0"/>
            <c:bubble3D val="0"/>
            <c:spPr>
              <a:solidFill>
                <a:srgbClr val="0043CF"/>
              </a:solidFill>
              <a:ln w="19050" cap="flat" cmpd="sng" algn="ctr">
                <a:noFill/>
                <a:prstDash val="solid"/>
                <a:round/>
              </a:ln>
              <a:effectLst/>
            </c:spPr>
            <c:extLst>
              <c:ext xmlns:c16="http://schemas.microsoft.com/office/drawing/2014/chart" uri="{C3380CC4-5D6E-409C-BE32-E72D297353CC}">
                <c16:uniqueId val="{00000001-530E-EB47-AB66-DC6988D44684}"/>
              </c:ext>
            </c:extLst>
          </c:dPt>
          <c:dPt>
            <c:idx val="1"/>
            <c:bubble3D val="0"/>
            <c:spPr>
              <a:solidFill>
                <a:srgbClr val="E3E0DF"/>
              </a:solidFill>
              <a:ln w="19050" cap="flat" cmpd="sng" algn="ctr">
                <a:noFill/>
                <a:prstDash val="solid"/>
                <a:round/>
              </a:ln>
              <a:effectLst/>
            </c:spPr>
            <c:extLst>
              <c:ext xmlns:c16="http://schemas.microsoft.com/office/drawing/2014/chart" uri="{C3380CC4-5D6E-409C-BE32-E72D297353CC}">
                <c16:uniqueId val="{00000003-530E-EB47-AB66-DC6988D44684}"/>
              </c:ext>
            </c:extLst>
          </c:dPt>
          <c:cat>
            <c:strRef>
              <c:f>Sheet1!$A$2:$A$3</c:f>
              <c:strCache>
                <c:ptCount val="2"/>
                <c:pt idx="0">
                  <c:v>Part1</c:v>
                </c:pt>
                <c:pt idx="1">
                  <c:v>Part2</c:v>
                </c:pt>
              </c:strCache>
            </c:strRef>
          </c:cat>
          <c:val>
            <c:numRef>
              <c:f>Sheet1!$B$2:$B$3</c:f>
              <c:numCache>
                <c:formatCode>General</c:formatCode>
                <c:ptCount val="2"/>
                <c:pt idx="0">
                  <c:v>82</c:v>
                </c:pt>
                <c:pt idx="1">
                  <c:v>46</c:v>
                </c:pt>
              </c:numCache>
            </c:numRef>
          </c:val>
          <c:extLst>
            <c:ext xmlns:c16="http://schemas.microsoft.com/office/drawing/2014/chart" uri="{C3380CC4-5D6E-409C-BE32-E72D297353CC}">
              <c16:uniqueId val="{00000004-530E-EB47-AB66-DC6988D44684}"/>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16"/>
    </mc:Choice>
    <mc:Fallback>
      <c:style val="16"/>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5850929533462"/>
          <c:y val="0.127079677540307"/>
          <c:w val="0.74209592313071604"/>
          <c:h val="0.76594900637420504"/>
        </c:manualLayout>
      </c:layout>
      <c:pieChart>
        <c:varyColors val="1"/>
        <c:ser>
          <c:idx val="0"/>
          <c:order val="0"/>
          <c:tx>
            <c:strRef>
              <c:f>Sheet1!$B$1</c:f>
              <c:strCache>
                <c:ptCount val="1"/>
                <c:pt idx="0">
                  <c:v>交易额</c:v>
                </c:pt>
              </c:strCache>
            </c:strRef>
          </c:tx>
          <c:spPr>
            <a:solidFill>
              <a:srgbClr val="0084C6"/>
            </a:solidFill>
            <a:ln w="19050" cap="flat" cmpd="sng" algn="ctr">
              <a:noFill/>
              <a:prstDash val="solid"/>
              <a:round/>
            </a:ln>
            <a:effectLst/>
          </c:spPr>
          <c:dPt>
            <c:idx val="0"/>
            <c:bubble3D val="0"/>
            <c:spPr>
              <a:solidFill>
                <a:srgbClr val="0043CF"/>
              </a:solidFill>
              <a:ln w="19050" cap="flat" cmpd="sng" algn="ctr">
                <a:noFill/>
                <a:prstDash val="solid"/>
                <a:round/>
              </a:ln>
              <a:effectLst/>
            </c:spPr>
            <c:extLst>
              <c:ext xmlns:c16="http://schemas.microsoft.com/office/drawing/2014/chart" uri="{C3380CC4-5D6E-409C-BE32-E72D297353CC}">
                <c16:uniqueId val="{00000001-2862-9248-9147-122EBB504A0C}"/>
              </c:ext>
            </c:extLst>
          </c:dPt>
          <c:dPt>
            <c:idx val="1"/>
            <c:bubble3D val="0"/>
            <c:spPr>
              <a:solidFill>
                <a:srgbClr val="E3E0DF"/>
              </a:solidFill>
              <a:ln w="19050" cap="flat" cmpd="sng" algn="ctr">
                <a:noFill/>
                <a:prstDash val="solid"/>
                <a:round/>
              </a:ln>
              <a:effectLst/>
            </c:spPr>
            <c:extLst>
              <c:ext xmlns:c16="http://schemas.microsoft.com/office/drawing/2014/chart" uri="{C3380CC4-5D6E-409C-BE32-E72D297353CC}">
                <c16:uniqueId val="{00000003-2862-9248-9147-122EBB504A0C}"/>
              </c:ext>
            </c:extLst>
          </c:dPt>
          <c:cat>
            <c:strRef>
              <c:f>Sheet1!$A$2:$A$3</c:f>
              <c:strCache>
                <c:ptCount val="2"/>
                <c:pt idx="0">
                  <c:v>Part1</c:v>
                </c:pt>
                <c:pt idx="1">
                  <c:v>Part2</c:v>
                </c:pt>
              </c:strCache>
            </c:strRef>
          </c:cat>
          <c:val>
            <c:numRef>
              <c:f>Sheet1!$B$2:$B$3</c:f>
              <c:numCache>
                <c:formatCode>General</c:formatCode>
                <c:ptCount val="2"/>
                <c:pt idx="0">
                  <c:v>35</c:v>
                </c:pt>
                <c:pt idx="1">
                  <c:v>46</c:v>
                </c:pt>
              </c:numCache>
            </c:numRef>
          </c:val>
          <c:extLst>
            <c:ext xmlns:c16="http://schemas.microsoft.com/office/drawing/2014/chart" uri="{C3380CC4-5D6E-409C-BE32-E72D297353CC}">
              <c16:uniqueId val="{00000004-2862-9248-9147-122EBB504A0C}"/>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tx>
            <c:strRef>
              <c:f>Sheet1!$B$1</c:f>
              <c:strCache>
                <c:ptCount val="1"/>
                <c:pt idx="0">
                  <c:v>男</c:v>
                </c:pt>
              </c:strCache>
            </c:strRef>
          </c:tx>
          <c:spPr>
            <a:solidFill>
              <a:srgbClr val="3551FD"/>
            </a:solidFill>
          </c:spPr>
          <c:invertIfNegative val="0"/>
          <c:dPt>
            <c:idx val="0"/>
            <c:invertIfNegative val="0"/>
            <c:bubble3D val="0"/>
            <c:spPr>
              <a:solidFill>
                <a:srgbClr val="0043CF"/>
              </a:solidFill>
            </c:spPr>
            <c:extLst>
              <c:ext xmlns:c16="http://schemas.microsoft.com/office/drawing/2014/chart" uri="{C3380CC4-5D6E-409C-BE32-E72D297353CC}">
                <c16:uniqueId val="{00000001-5273-834D-B0FA-A02E4A8CA81F}"/>
              </c:ext>
            </c:extLst>
          </c:dPt>
          <c:cat>
            <c:strRef>
              <c:f>Sheet1!$A$2</c:f>
              <c:strCache>
                <c:ptCount val="1"/>
                <c:pt idx="0">
                  <c:v>类别 1</c:v>
                </c:pt>
              </c:strCache>
            </c:strRef>
          </c:cat>
          <c:val>
            <c:numRef>
              <c:f>Sheet1!$B$2</c:f>
              <c:numCache>
                <c:formatCode>0%</c:formatCode>
                <c:ptCount val="1"/>
                <c:pt idx="0">
                  <c:v>0.2</c:v>
                </c:pt>
              </c:numCache>
            </c:numRef>
          </c:val>
          <c:extLst>
            <c:ext xmlns:c16="http://schemas.microsoft.com/office/drawing/2014/chart" uri="{C3380CC4-5D6E-409C-BE32-E72D297353CC}">
              <c16:uniqueId val="{00000002-5273-834D-B0FA-A02E4A8CA81F}"/>
            </c:ext>
          </c:extLst>
        </c:ser>
        <c:ser>
          <c:idx val="1"/>
          <c:order val="1"/>
          <c:tx>
            <c:strRef>
              <c:f>Sheet1!$C$1</c:f>
              <c:strCache>
                <c:ptCount val="1"/>
                <c:pt idx="0">
                  <c:v>女</c:v>
                </c:pt>
              </c:strCache>
            </c:strRef>
          </c:tx>
          <c:spPr>
            <a:solidFill>
              <a:srgbClr val="232428"/>
            </a:solidFill>
          </c:spPr>
          <c:invertIfNegative val="0"/>
          <c:dPt>
            <c:idx val="0"/>
            <c:invertIfNegative val="0"/>
            <c:bubble3D val="0"/>
            <c:spPr>
              <a:solidFill>
                <a:schemeClr val="tx1">
                  <a:lumMod val="75000"/>
                  <a:lumOff val="25000"/>
                </a:schemeClr>
              </a:solidFill>
            </c:spPr>
            <c:extLst>
              <c:ext xmlns:c16="http://schemas.microsoft.com/office/drawing/2014/chart" uri="{C3380CC4-5D6E-409C-BE32-E72D297353CC}">
                <c16:uniqueId val="{00000004-5273-834D-B0FA-A02E4A8CA81F}"/>
              </c:ext>
            </c:extLst>
          </c:dPt>
          <c:cat>
            <c:strRef>
              <c:f>Sheet1!$A$2</c:f>
              <c:strCache>
                <c:ptCount val="1"/>
                <c:pt idx="0">
                  <c:v>类别 1</c:v>
                </c:pt>
              </c:strCache>
            </c:strRef>
          </c:cat>
          <c:val>
            <c:numRef>
              <c:f>Sheet1!$C$2</c:f>
              <c:numCache>
                <c:formatCode>0%</c:formatCode>
                <c:ptCount val="1"/>
                <c:pt idx="0">
                  <c:v>0.8</c:v>
                </c:pt>
              </c:numCache>
            </c:numRef>
          </c:val>
          <c:extLst>
            <c:ext xmlns:c16="http://schemas.microsoft.com/office/drawing/2014/chart" uri="{C3380CC4-5D6E-409C-BE32-E72D297353CC}">
              <c16:uniqueId val="{00000005-5273-834D-B0FA-A02E4A8CA81F}"/>
            </c:ext>
          </c:extLst>
        </c:ser>
        <c:dLbls>
          <c:showLegendKey val="0"/>
          <c:showVal val="0"/>
          <c:showCatName val="0"/>
          <c:showSerName val="0"/>
          <c:showPercent val="0"/>
          <c:showBubbleSize val="0"/>
        </c:dLbls>
        <c:gapWidth val="150"/>
        <c:overlap val="100"/>
        <c:axId val="337566720"/>
        <c:axId val="337298176"/>
      </c:barChart>
      <c:catAx>
        <c:axId val="337566720"/>
        <c:scaling>
          <c:orientation val="minMax"/>
        </c:scaling>
        <c:delete val="1"/>
        <c:axPos val="l"/>
        <c:numFmt formatCode="General" sourceLinked="0"/>
        <c:majorTickMark val="out"/>
        <c:minorTickMark val="none"/>
        <c:tickLblPos val="none"/>
        <c:crossAx val="337298176"/>
        <c:crosses val="autoZero"/>
        <c:auto val="1"/>
        <c:lblAlgn val="ctr"/>
        <c:lblOffset val="100"/>
        <c:noMultiLvlLbl val="0"/>
      </c:catAx>
      <c:valAx>
        <c:axId val="337298176"/>
        <c:scaling>
          <c:orientation val="minMax"/>
          <c:max val="1"/>
          <c:min val="0"/>
        </c:scaling>
        <c:delete val="1"/>
        <c:axPos val="b"/>
        <c:numFmt formatCode="0%" sourceLinked="1"/>
        <c:majorTickMark val="out"/>
        <c:minorTickMark val="none"/>
        <c:tickLblPos val="none"/>
        <c:crossAx val="337566720"/>
        <c:crosses val="autoZero"/>
        <c:crossBetween val="between"/>
        <c:majorUnit val="0.2"/>
        <c:minorUnit val="0.1"/>
      </c:valAx>
    </c:plotArea>
    <c:plotVisOnly val="1"/>
    <c:dispBlanksAs val="gap"/>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F053C9-8990-4AE3-9369-F178EBDE3212}" type="datetimeFigureOut">
              <a:rPr lang="zh-CN" altLang="en-US" smtClean="0"/>
              <a:t>2019/10/14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335EA-D737-419D-9934-BEEAD5F2E26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针对分析类查询，通常只需要读取表的一部分列。在列式数据库中可以只读取需要的数据</a:t>
            </a:r>
          </a:p>
        </p:txBody>
      </p:sp>
      <p:sp>
        <p:nvSpPr>
          <p:cNvPr id="4" name="灯片编号占位符 3"/>
          <p:cNvSpPr>
            <a:spLocks noGrp="1"/>
          </p:cNvSpPr>
          <p:nvPr>
            <p:ph type="sldNum" sz="quarter" idx="5"/>
          </p:nvPr>
        </p:nvSpPr>
        <p:spPr/>
        <p:txBody>
          <a:bodyPr/>
          <a:lstStyle/>
          <a:p>
            <a:fld id="{860335EA-D737-419D-9934-BEEAD5F2E261}" type="slidenum">
              <a:rPr lang="zh-CN" altLang="en-US" smtClean="0"/>
              <a:t>6</a:t>
            </a:fld>
            <a:endParaRPr lang="zh-CN" altLang="en-US"/>
          </a:p>
        </p:txBody>
      </p:sp>
    </p:spTree>
    <p:extLst>
      <p:ext uri="{BB962C8B-B14F-4D97-AF65-F5344CB8AC3E}">
        <p14:creationId xmlns:p14="http://schemas.microsoft.com/office/powerpoint/2010/main" val="187014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60335EA-D737-419D-9934-BEEAD5F2E261}" type="slidenum">
              <a:rPr lang="zh-CN" altLang="en-US" smtClean="0"/>
              <a:t>7</a:t>
            </a:fld>
            <a:endParaRPr lang="zh-CN" altLang="en-US"/>
          </a:p>
        </p:txBody>
      </p:sp>
    </p:spTree>
    <p:extLst>
      <p:ext uri="{BB962C8B-B14F-4D97-AF65-F5344CB8AC3E}">
        <p14:creationId xmlns:p14="http://schemas.microsoft.com/office/powerpoint/2010/main" val="41829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689" b="16148"/>
          <a:stretch>
            <a:fillRect/>
          </a:stretch>
        </p:blipFill>
        <p:spPr>
          <a:xfrm>
            <a:off x="10668508" y="219386"/>
            <a:ext cx="1304586" cy="311147"/>
          </a:xfrm>
          <a:prstGeom prst="rect">
            <a:avLst/>
          </a:prstGeom>
        </p:spPr>
      </p:pic>
      <p:grpSp>
        <p:nvGrpSpPr>
          <p:cNvPr id="2" name="组合 1"/>
          <p:cNvGrpSpPr/>
          <p:nvPr userDrawn="1"/>
        </p:nvGrpSpPr>
        <p:grpSpPr>
          <a:xfrm>
            <a:off x="263352" y="224644"/>
            <a:ext cx="1296144" cy="432048"/>
            <a:chOff x="119336" y="116632"/>
            <a:chExt cx="1296144" cy="576064"/>
          </a:xfrm>
        </p:grpSpPr>
        <p:sp>
          <p:nvSpPr>
            <p:cNvPr id="3" name="矩形 2"/>
            <p:cNvSpPr/>
            <p:nvPr/>
          </p:nvSpPr>
          <p:spPr>
            <a:xfrm>
              <a:off x="119336" y="116632"/>
              <a:ext cx="864096" cy="576064"/>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矩形 7"/>
            <p:cNvSpPr/>
            <p:nvPr/>
          </p:nvSpPr>
          <p:spPr>
            <a:xfrm>
              <a:off x="983432" y="116632"/>
              <a:ext cx="432048" cy="576064"/>
            </a:xfrm>
            <a:prstGeom prst="rect">
              <a:avLst/>
            </a:prstGeom>
            <a:solidFill>
              <a:srgbClr val="0043CF"/>
            </a:solid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9" name="矩形 8"/>
          <p:cNvSpPr/>
          <p:nvPr userDrawn="1"/>
        </p:nvSpPr>
        <p:spPr>
          <a:xfrm>
            <a:off x="288911" y="209835"/>
            <a:ext cx="812979" cy="46166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cxnSp>
        <p:nvCxnSpPr>
          <p:cNvPr id="10" name="直接连接符 9"/>
          <p:cNvCxnSpPr/>
          <p:nvPr userDrawn="1"/>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17" name="矩形 16"/>
          <p:cNvSpPr/>
          <p:nvPr userDrawn="1"/>
        </p:nvSpPr>
        <p:spPr>
          <a:xfrm>
            <a:off x="0" y="6773822"/>
            <a:ext cx="12192000" cy="720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689" b="16148"/>
          <a:stretch>
            <a:fillRect/>
          </a:stretch>
        </p:blipFill>
        <p:spPr>
          <a:xfrm>
            <a:off x="10668508" y="219386"/>
            <a:ext cx="1304586" cy="311147"/>
          </a:xfrm>
          <a:prstGeom prst="rect">
            <a:avLst/>
          </a:prstGeom>
        </p:spPr>
      </p:pic>
      <p:grpSp>
        <p:nvGrpSpPr>
          <p:cNvPr id="2" name="组合 1"/>
          <p:cNvGrpSpPr/>
          <p:nvPr userDrawn="1"/>
        </p:nvGrpSpPr>
        <p:grpSpPr>
          <a:xfrm>
            <a:off x="263352" y="224644"/>
            <a:ext cx="1296144" cy="432048"/>
            <a:chOff x="119336" y="116632"/>
            <a:chExt cx="1296144" cy="576064"/>
          </a:xfrm>
        </p:grpSpPr>
        <p:sp>
          <p:nvSpPr>
            <p:cNvPr id="3" name="矩形 2"/>
            <p:cNvSpPr/>
            <p:nvPr/>
          </p:nvSpPr>
          <p:spPr>
            <a:xfrm>
              <a:off x="119336" y="116632"/>
              <a:ext cx="864096" cy="576064"/>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矩形 7"/>
            <p:cNvSpPr/>
            <p:nvPr/>
          </p:nvSpPr>
          <p:spPr>
            <a:xfrm>
              <a:off x="983432" y="116632"/>
              <a:ext cx="432048" cy="576064"/>
            </a:xfrm>
            <a:prstGeom prst="rect">
              <a:avLst/>
            </a:prstGeom>
            <a:solidFill>
              <a:srgbClr val="0043CF"/>
            </a:solid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9" name="矩形 8"/>
          <p:cNvSpPr/>
          <p:nvPr userDrawn="1"/>
        </p:nvSpPr>
        <p:spPr>
          <a:xfrm>
            <a:off x="288911" y="209835"/>
            <a:ext cx="812979" cy="46166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cxnSp>
        <p:nvCxnSpPr>
          <p:cNvPr id="10" name="直接连接符 9"/>
          <p:cNvCxnSpPr/>
          <p:nvPr userDrawn="1"/>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17" name="矩形 16"/>
          <p:cNvSpPr/>
          <p:nvPr userDrawn="1"/>
        </p:nvSpPr>
        <p:spPr>
          <a:xfrm>
            <a:off x="0" y="6773822"/>
            <a:ext cx="12192000" cy="720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a:lstStyle/>
          <a:p>
            <a:fld id="{9EDB1C25-004A-40D2-A7AF-2B6BCCF2FAE3}" type="datetimeFigureOut">
              <a:rPr lang="zh-CN" altLang="en-US" smtClean="0"/>
              <a:t>2019/10/14</a:t>
            </a:fld>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a:lstStyle/>
          <a:p>
            <a:endParaRPr lang="zh-CN" altLang="en-US"/>
          </a:p>
        </p:txBody>
      </p:sp>
      <p:sp>
        <p:nvSpPr>
          <p:cNvPr id="4" name="灯片编号占位符 5"/>
          <p:cNvSpPr>
            <a:spLocks noGrp="1"/>
          </p:cNvSpPr>
          <p:nvPr>
            <p:ph type="sldNum" sz="quarter" idx="4"/>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pic>
        <p:nvPicPr>
          <p:cNvPr id="5" name="图片 4"/>
          <p:cNvPicPr>
            <a:picLocks noChangeAspect="1"/>
          </p:cNvPicPr>
          <p:nvPr userDrawn="1"/>
        </p:nvPicPr>
        <p:blipFill rotWithShape="1">
          <a:blip r:embed="rId14" cstate="print">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rcRect l="1689" b="16148"/>
          <a:stretch>
            <a:fillRect/>
          </a:stretch>
        </p:blipFill>
        <p:spPr>
          <a:xfrm>
            <a:off x="10668508" y="219386"/>
            <a:ext cx="1304586" cy="311147"/>
          </a:xfrm>
          <a:prstGeom prst="rect">
            <a:avLst/>
          </a:prstGeom>
        </p:spPr>
      </p:pic>
      <p:grpSp>
        <p:nvGrpSpPr>
          <p:cNvPr id="6" name="组合 5"/>
          <p:cNvGrpSpPr/>
          <p:nvPr userDrawn="1"/>
        </p:nvGrpSpPr>
        <p:grpSpPr>
          <a:xfrm>
            <a:off x="263352" y="224644"/>
            <a:ext cx="1296144" cy="432048"/>
            <a:chOff x="119336" y="116632"/>
            <a:chExt cx="1296144" cy="576064"/>
          </a:xfrm>
        </p:grpSpPr>
        <p:sp>
          <p:nvSpPr>
            <p:cNvPr id="7" name="矩形 6"/>
            <p:cNvSpPr/>
            <p:nvPr/>
          </p:nvSpPr>
          <p:spPr>
            <a:xfrm>
              <a:off x="119336" y="116632"/>
              <a:ext cx="864096" cy="576064"/>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矩形 7"/>
            <p:cNvSpPr/>
            <p:nvPr/>
          </p:nvSpPr>
          <p:spPr>
            <a:xfrm>
              <a:off x="983432" y="116632"/>
              <a:ext cx="432048" cy="576064"/>
            </a:xfrm>
            <a:prstGeom prst="rect">
              <a:avLst/>
            </a:prstGeom>
            <a:solidFill>
              <a:srgbClr val="0043CF"/>
            </a:solid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9" name="矩形 8"/>
          <p:cNvSpPr/>
          <p:nvPr userDrawn="1"/>
        </p:nvSpPr>
        <p:spPr>
          <a:xfrm>
            <a:off x="288911" y="209835"/>
            <a:ext cx="812979" cy="46166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cxnSp>
        <p:nvCxnSpPr>
          <p:cNvPr id="10" name="直接连接符 9"/>
          <p:cNvCxnSpPr/>
          <p:nvPr userDrawn="1"/>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0" y="6773822"/>
            <a:ext cx="12192000" cy="720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gif"/></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508" r="4336"/>
          <a:stretch>
            <a:fillRect/>
          </a:stretch>
        </p:blipFill>
        <p:spPr>
          <a:xfrm>
            <a:off x="-14913" y="0"/>
            <a:ext cx="12205356" cy="6858000"/>
          </a:xfrm>
          <a:prstGeom prst="rect">
            <a:avLst/>
          </a:prstGeom>
        </p:spPr>
      </p:pic>
      <p:sp>
        <p:nvSpPr>
          <p:cNvPr id="3" name="文本框 2"/>
          <p:cNvSpPr txBox="1"/>
          <p:nvPr/>
        </p:nvSpPr>
        <p:spPr>
          <a:xfrm>
            <a:off x="2795256" y="2015847"/>
            <a:ext cx="6601487" cy="1107996"/>
          </a:xfrm>
          <a:prstGeom prst="rect">
            <a:avLst/>
          </a:prstGeom>
          <a:noFill/>
        </p:spPr>
        <p:txBody>
          <a:bodyPr wrap="none" rtlCol="0">
            <a:spAutoFit/>
          </a:bodyPr>
          <a:lstStyle/>
          <a:p>
            <a:pPr algn="ctr"/>
            <a:r>
              <a:rPr lang="en-US" altLang="zh-CN" sz="6600" b="1" dirty="0" err="1">
                <a:solidFill>
                  <a:schemeClr val="bg1"/>
                </a:solidFill>
                <a:latin typeface="微软雅黑" panose="020B0503020204020204" pitchFamily="34" charset="-122"/>
                <a:ea typeface="微软雅黑" panose="020B0503020204020204" pitchFamily="34" charset="-122"/>
              </a:rPr>
              <a:t>ClickHouse</a:t>
            </a:r>
            <a:r>
              <a:rPr lang="zh-CN" altLang="en-US" sz="6600" b="1" dirty="0">
                <a:solidFill>
                  <a:schemeClr val="bg1"/>
                </a:solidFill>
                <a:latin typeface="微软雅黑" panose="020B0503020204020204" pitchFamily="34" charset="-122"/>
                <a:ea typeface="微软雅黑" panose="020B0503020204020204" pitchFamily="34" charset="-122"/>
              </a:rPr>
              <a:t>分享</a:t>
            </a:r>
          </a:p>
        </p:txBody>
      </p:sp>
      <p:sp>
        <p:nvSpPr>
          <p:cNvPr id="7" name="矩形 6"/>
          <p:cNvSpPr/>
          <p:nvPr/>
        </p:nvSpPr>
        <p:spPr>
          <a:xfrm>
            <a:off x="4222389" y="5949280"/>
            <a:ext cx="3711218" cy="368300"/>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浙江邦盛科技有限公司</a:t>
            </a:r>
          </a:p>
        </p:txBody>
      </p:sp>
      <p:grpSp>
        <p:nvGrpSpPr>
          <p:cNvPr id="6" name="组合 5"/>
          <p:cNvGrpSpPr/>
          <p:nvPr/>
        </p:nvGrpSpPr>
        <p:grpSpPr>
          <a:xfrm>
            <a:off x="4366991" y="4288155"/>
            <a:ext cx="3422650" cy="337185"/>
            <a:chOff x="6848" y="6753"/>
            <a:chExt cx="5390" cy="531"/>
          </a:xfrm>
        </p:grpSpPr>
        <p:sp>
          <p:nvSpPr>
            <p:cNvPr id="9" name="文本框 8"/>
            <p:cNvSpPr txBox="1"/>
            <p:nvPr/>
          </p:nvSpPr>
          <p:spPr>
            <a:xfrm>
              <a:off x="6848" y="6753"/>
              <a:ext cx="2701" cy="531"/>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汇报人：万庆华</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823" y="6753"/>
              <a:ext cx="2415" cy="531"/>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2019.10.23</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1564117" y="2099948"/>
            <a:ext cx="2023264" cy="1763363"/>
          </a:xfrm>
          <a:prstGeom prst="rect">
            <a:avLst/>
          </a:prstGeom>
          <a:blipFill>
            <a:blip r:embed="rId2" cstate="print"/>
            <a:stretch>
              <a:fillRect/>
            </a:stretch>
          </a:blipFill>
          <a:ln w="25400" cap="flat" cmpd="sng" algn="ctr">
            <a:solidFill>
              <a:sysClr val="window" lastClr="FFFFFF"/>
            </a:solidFill>
            <a:prstDash val="solid"/>
          </a:ln>
          <a:effectLst/>
        </p:spPr>
        <p:txBody>
          <a:bodyPr rtlCol="0" anchor="ctr"/>
          <a:lstStyle/>
          <a:p>
            <a:pPr algn="ctr" defTabSz="959485">
              <a:defRPr/>
            </a:pPr>
            <a:endParaRPr lang="zh-CN" altLang="en-US" sz="1890" kern="0">
              <a:solidFill>
                <a:prstClr val="white"/>
              </a:solidFill>
              <a:latin typeface="Calibri" panose="020F0502020204030204"/>
              <a:ea typeface="微软雅黑" panose="020B0503020204020204" pitchFamily="34" charset="-122"/>
            </a:endParaRPr>
          </a:p>
        </p:txBody>
      </p:sp>
      <p:sp>
        <p:nvSpPr>
          <p:cNvPr id="74" name="矩形 73"/>
          <p:cNvSpPr/>
          <p:nvPr/>
        </p:nvSpPr>
        <p:spPr>
          <a:xfrm>
            <a:off x="3912176" y="2099948"/>
            <a:ext cx="2023264" cy="1763363"/>
          </a:xfrm>
          <a:prstGeom prst="rect">
            <a:avLst/>
          </a:prstGeom>
          <a:blipFill>
            <a:blip r:embed="rId3" cstate="print"/>
            <a:stretch>
              <a:fillRect/>
            </a:stretch>
          </a:blipFill>
          <a:ln w="25400" cap="flat" cmpd="sng" algn="ctr">
            <a:solidFill>
              <a:sysClr val="window" lastClr="FFFFFF"/>
            </a:solidFill>
            <a:prstDash val="solid"/>
          </a:ln>
          <a:effectLst/>
        </p:spPr>
        <p:txBody>
          <a:bodyPr rtlCol="0" anchor="ctr"/>
          <a:lstStyle/>
          <a:p>
            <a:pPr algn="ctr" defTabSz="959485">
              <a:defRPr/>
            </a:pPr>
            <a:endParaRPr lang="zh-CN" altLang="en-US" sz="1890" kern="0">
              <a:solidFill>
                <a:prstClr val="white"/>
              </a:solidFill>
              <a:latin typeface="Calibri" panose="020F0502020204030204"/>
              <a:ea typeface="微软雅黑" panose="020B0503020204020204" pitchFamily="34" charset="-122"/>
            </a:endParaRPr>
          </a:p>
        </p:txBody>
      </p:sp>
      <p:sp>
        <p:nvSpPr>
          <p:cNvPr id="75" name="矩形 74"/>
          <p:cNvSpPr/>
          <p:nvPr/>
        </p:nvSpPr>
        <p:spPr>
          <a:xfrm>
            <a:off x="6260235" y="2099947"/>
            <a:ext cx="2023264" cy="1763363"/>
          </a:xfrm>
          <a:prstGeom prst="rect">
            <a:avLst/>
          </a:prstGeom>
          <a:blipFill>
            <a:blip r:embed="rId4" cstate="print"/>
            <a:stretch>
              <a:fillRect/>
            </a:stretch>
          </a:blipFill>
          <a:ln w="25400" cap="flat" cmpd="sng" algn="ctr">
            <a:solidFill>
              <a:sysClr val="window" lastClr="FFFFFF"/>
            </a:solidFill>
            <a:prstDash val="solid"/>
          </a:ln>
          <a:effectLst/>
        </p:spPr>
        <p:txBody>
          <a:bodyPr rtlCol="0" anchor="ctr"/>
          <a:lstStyle/>
          <a:p>
            <a:pPr algn="ctr" defTabSz="959485">
              <a:defRPr/>
            </a:pPr>
            <a:endParaRPr lang="zh-CN" altLang="en-US" sz="1890" kern="0">
              <a:solidFill>
                <a:prstClr val="white"/>
              </a:solidFill>
              <a:latin typeface="Calibri" panose="020F0502020204030204"/>
              <a:ea typeface="微软雅黑" panose="020B0503020204020204" pitchFamily="34" charset="-122"/>
            </a:endParaRPr>
          </a:p>
        </p:txBody>
      </p:sp>
      <p:sp>
        <p:nvSpPr>
          <p:cNvPr id="76" name="矩形 75"/>
          <p:cNvSpPr/>
          <p:nvPr/>
        </p:nvSpPr>
        <p:spPr>
          <a:xfrm>
            <a:off x="3912176" y="4161450"/>
            <a:ext cx="2023264" cy="1763363"/>
          </a:xfrm>
          <a:prstGeom prst="rect">
            <a:avLst/>
          </a:prstGeom>
          <a:blipFill>
            <a:blip r:embed="rId5" cstate="print"/>
            <a:stretch>
              <a:fillRect/>
            </a:stretch>
          </a:blipFill>
          <a:ln w="25400" cap="flat" cmpd="sng" algn="ctr">
            <a:solidFill>
              <a:sysClr val="window" lastClr="FFFFFF"/>
            </a:solidFill>
            <a:prstDash val="solid"/>
          </a:ln>
          <a:effectLst/>
        </p:spPr>
        <p:txBody>
          <a:bodyPr rtlCol="0" anchor="ctr"/>
          <a:lstStyle/>
          <a:p>
            <a:pPr algn="ctr" defTabSz="959485">
              <a:defRPr/>
            </a:pPr>
            <a:endParaRPr lang="zh-CN" altLang="en-US" sz="1890" kern="0">
              <a:solidFill>
                <a:prstClr val="white"/>
              </a:solidFill>
              <a:latin typeface="Calibri" panose="020F0502020204030204"/>
              <a:ea typeface="微软雅黑" panose="020B0503020204020204" pitchFamily="34" charset="-122"/>
            </a:endParaRPr>
          </a:p>
        </p:txBody>
      </p:sp>
      <p:sp>
        <p:nvSpPr>
          <p:cNvPr id="77" name="矩形 76"/>
          <p:cNvSpPr/>
          <p:nvPr/>
        </p:nvSpPr>
        <p:spPr>
          <a:xfrm>
            <a:off x="6260235" y="4161449"/>
            <a:ext cx="2023264" cy="1763363"/>
          </a:xfrm>
          <a:prstGeom prst="rect">
            <a:avLst/>
          </a:prstGeom>
          <a:blipFill>
            <a:blip r:embed="rId6" cstate="print"/>
            <a:stretch>
              <a:fillRect/>
            </a:stretch>
          </a:blipFill>
          <a:ln w="25400" cap="flat" cmpd="sng" algn="ctr">
            <a:solidFill>
              <a:sysClr val="window" lastClr="FFFFFF"/>
            </a:solidFill>
            <a:prstDash val="solid"/>
          </a:ln>
          <a:effectLst/>
        </p:spPr>
        <p:txBody>
          <a:bodyPr rtlCol="0" anchor="ctr"/>
          <a:lstStyle/>
          <a:p>
            <a:pPr algn="ctr" defTabSz="959485">
              <a:defRPr/>
            </a:pPr>
            <a:endParaRPr lang="zh-CN" altLang="en-US" sz="1890" kern="0">
              <a:solidFill>
                <a:prstClr val="white"/>
              </a:solidFill>
              <a:latin typeface="Calibri" panose="020F0502020204030204"/>
              <a:ea typeface="微软雅黑" panose="020B0503020204020204" pitchFamily="34" charset="-122"/>
            </a:endParaRPr>
          </a:p>
        </p:txBody>
      </p:sp>
      <p:grpSp>
        <p:nvGrpSpPr>
          <p:cNvPr id="78" name="组合 77"/>
          <p:cNvGrpSpPr/>
          <p:nvPr/>
        </p:nvGrpSpPr>
        <p:grpSpPr>
          <a:xfrm>
            <a:off x="1572380" y="4161450"/>
            <a:ext cx="2023264" cy="1763363"/>
            <a:chOff x="1875947" y="4381573"/>
            <a:chExt cx="2023264" cy="1763363"/>
          </a:xfrm>
        </p:grpSpPr>
        <p:sp>
          <p:nvSpPr>
            <p:cNvPr id="79" name="矩形 78"/>
            <p:cNvSpPr/>
            <p:nvPr/>
          </p:nvSpPr>
          <p:spPr>
            <a:xfrm>
              <a:off x="1875947" y="4381573"/>
              <a:ext cx="2023264" cy="1763363"/>
            </a:xfrm>
            <a:prstGeom prst="rect">
              <a:avLst/>
            </a:prstGeom>
            <a:noFill/>
            <a:ln w="25400" cap="flat" cmpd="sng" algn="ctr">
              <a:solidFill>
                <a:srgbClr val="0043CF"/>
              </a:solidFill>
              <a:prstDash val="solid"/>
            </a:ln>
            <a:effectLst/>
          </p:spPr>
          <p:txBody>
            <a:bodyPr rtlCol="0" anchor="ctr"/>
            <a:lstStyle/>
            <a:p>
              <a:pPr algn="ctr" defTabSz="959485">
                <a:defRPr/>
              </a:pPr>
              <a:endParaRPr lang="zh-CN" altLang="en-US" sz="1890" kern="0">
                <a:solidFill>
                  <a:srgbClr val="2F288C"/>
                </a:solidFill>
                <a:latin typeface="Calibri" panose="020F0502020204030204"/>
                <a:ea typeface="微软雅黑" panose="020B0503020204020204" pitchFamily="34" charset="-122"/>
              </a:endParaRPr>
            </a:p>
          </p:txBody>
        </p:sp>
        <p:sp>
          <p:nvSpPr>
            <p:cNvPr id="80" name="文本框 79"/>
            <p:cNvSpPr txBox="1"/>
            <p:nvPr/>
          </p:nvSpPr>
          <p:spPr>
            <a:xfrm>
              <a:off x="2219344" y="4827075"/>
              <a:ext cx="1327608" cy="867802"/>
            </a:xfrm>
            <a:prstGeom prst="rect">
              <a:avLst/>
            </a:prstGeom>
            <a:noFill/>
          </p:spPr>
          <p:txBody>
            <a:bodyPr wrap="none" rtlCol="0">
              <a:spAutoFit/>
            </a:bodyPr>
            <a:lstStyle/>
            <a:p>
              <a:pPr defTabSz="959485"/>
              <a:r>
                <a:rPr lang="en-US" altLang="zh-CN" sz="5040" dirty="0">
                  <a:solidFill>
                    <a:srgbClr val="0043CF"/>
                  </a:solidFill>
                  <a:latin typeface="Impact" panose="020B0806030902050204" pitchFamily="34" charset="0"/>
                  <a:ea typeface="微软雅黑" panose="020B0503020204020204" pitchFamily="34" charset="-122"/>
                </a:rPr>
                <a:t>59%</a:t>
              </a:r>
              <a:endParaRPr lang="zh-CN" altLang="en-US" sz="5040" dirty="0">
                <a:solidFill>
                  <a:srgbClr val="0043CF"/>
                </a:solidFill>
                <a:latin typeface="Impact" panose="020B0806030902050204" pitchFamily="34" charset="0"/>
                <a:ea typeface="微软雅黑" panose="020B0503020204020204" pitchFamily="34" charset="-122"/>
              </a:endParaRPr>
            </a:p>
          </p:txBody>
        </p:sp>
      </p:grpSp>
      <p:grpSp>
        <p:nvGrpSpPr>
          <p:cNvPr id="81" name="组合 80"/>
          <p:cNvGrpSpPr/>
          <p:nvPr/>
        </p:nvGrpSpPr>
        <p:grpSpPr>
          <a:xfrm>
            <a:off x="8608293" y="4161448"/>
            <a:ext cx="2023264" cy="1763363"/>
            <a:chOff x="8911860" y="4381571"/>
            <a:chExt cx="2023264" cy="1763363"/>
          </a:xfrm>
        </p:grpSpPr>
        <p:sp>
          <p:nvSpPr>
            <p:cNvPr id="82" name="矩形 81"/>
            <p:cNvSpPr/>
            <p:nvPr/>
          </p:nvSpPr>
          <p:spPr>
            <a:xfrm>
              <a:off x="8911860" y="4381571"/>
              <a:ext cx="2023264" cy="1763363"/>
            </a:xfrm>
            <a:prstGeom prst="rect">
              <a:avLst/>
            </a:prstGeom>
            <a:noFill/>
            <a:ln w="25400" cap="flat" cmpd="sng" algn="ctr">
              <a:solidFill>
                <a:srgbClr val="0043CF"/>
              </a:solidFill>
              <a:prstDash val="solid"/>
            </a:ln>
            <a:effectLst/>
          </p:spPr>
          <p:txBody>
            <a:bodyPr rtlCol="0" anchor="ctr"/>
            <a:lstStyle/>
            <a:p>
              <a:pPr algn="ctr" defTabSz="959485">
                <a:defRPr/>
              </a:pPr>
              <a:endParaRPr lang="zh-CN" altLang="en-US" sz="1890" kern="0">
                <a:solidFill>
                  <a:srgbClr val="2F288C"/>
                </a:solidFill>
                <a:latin typeface="Calibri" panose="020F0502020204030204"/>
                <a:ea typeface="微软雅黑" panose="020B0503020204020204" pitchFamily="34" charset="-122"/>
              </a:endParaRPr>
            </a:p>
          </p:txBody>
        </p:sp>
        <p:sp>
          <p:nvSpPr>
            <p:cNvPr id="83" name="文本框 82"/>
            <p:cNvSpPr txBox="1"/>
            <p:nvPr/>
          </p:nvSpPr>
          <p:spPr>
            <a:xfrm>
              <a:off x="9139146" y="4827074"/>
              <a:ext cx="1474571" cy="867802"/>
            </a:xfrm>
            <a:prstGeom prst="rect">
              <a:avLst/>
            </a:prstGeom>
            <a:noFill/>
          </p:spPr>
          <p:txBody>
            <a:bodyPr wrap="none" rtlCol="0">
              <a:spAutoFit/>
            </a:bodyPr>
            <a:lstStyle/>
            <a:p>
              <a:pPr defTabSz="959485"/>
              <a:r>
                <a:rPr lang="en-US" altLang="zh-CN" sz="5040" dirty="0">
                  <a:solidFill>
                    <a:srgbClr val="0043CF"/>
                  </a:solidFill>
                  <a:latin typeface="Impact" panose="020B0806030902050204" pitchFamily="34" charset="0"/>
                  <a:ea typeface="微软雅黑" panose="020B0503020204020204" pitchFamily="34" charset="-122"/>
                </a:rPr>
                <a:t>9867</a:t>
              </a:r>
              <a:endParaRPr lang="zh-CN" altLang="en-US" sz="5040" dirty="0">
                <a:solidFill>
                  <a:srgbClr val="0043CF"/>
                </a:solidFill>
                <a:latin typeface="Impact" panose="020B0806030902050204" pitchFamily="34" charset="0"/>
                <a:ea typeface="微软雅黑" panose="020B0503020204020204" pitchFamily="34" charset="-122"/>
              </a:endParaRPr>
            </a:p>
          </p:txBody>
        </p:sp>
      </p:grpSp>
      <p:grpSp>
        <p:nvGrpSpPr>
          <p:cNvPr id="84" name="组合 83"/>
          <p:cNvGrpSpPr/>
          <p:nvPr/>
        </p:nvGrpSpPr>
        <p:grpSpPr>
          <a:xfrm>
            <a:off x="8608293" y="2099947"/>
            <a:ext cx="2210029" cy="1763363"/>
            <a:chOff x="8911860" y="2320070"/>
            <a:chExt cx="2210029" cy="1763363"/>
          </a:xfrm>
        </p:grpSpPr>
        <p:sp>
          <p:nvSpPr>
            <p:cNvPr id="85" name="矩形 84"/>
            <p:cNvSpPr/>
            <p:nvPr/>
          </p:nvSpPr>
          <p:spPr>
            <a:xfrm>
              <a:off x="8911860" y="2320070"/>
              <a:ext cx="2023264" cy="1763363"/>
            </a:xfrm>
            <a:prstGeom prst="rect">
              <a:avLst/>
            </a:prstGeom>
            <a:solidFill>
              <a:srgbClr val="0043CF"/>
            </a:solidFill>
            <a:ln w="25400" cap="flat" cmpd="sng" algn="ctr">
              <a:noFill/>
              <a:prstDash val="solid"/>
            </a:ln>
            <a:effectLst/>
          </p:spPr>
          <p:txBody>
            <a:bodyPr rtlCol="0" anchor="ctr"/>
            <a:lstStyle/>
            <a:p>
              <a:pPr algn="ctr" defTabSz="959485">
                <a:defRPr/>
              </a:pPr>
              <a:endParaRPr lang="zh-CN" altLang="en-US" sz="1890" kern="0" dirty="0">
                <a:solidFill>
                  <a:prstClr val="white"/>
                </a:solidFill>
                <a:latin typeface="Calibri" panose="020F0502020204030204"/>
                <a:ea typeface="微软雅黑" panose="020B0503020204020204" pitchFamily="34" charset="-122"/>
              </a:endParaRPr>
            </a:p>
          </p:txBody>
        </p:sp>
        <p:sp>
          <p:nvSpPr>
            <p:cNvPr id="86" name="矩形 85"/>
            <p:cNvSpPr/>
            <p:nvPr/>
          </p:nvSpPr>
          <p:spPr>
            <a:xfrm>
              <a:off x="9010414" y="2959431"/>
              <a:ext cx="2111475" cy="480131"/>
            </a:xfrm>
            <a:prstGeom prst="rect">
              <a:avLst/>
            </a:prstGeom>
            <a:effectLst/>
          </p:spPr>
          <p:txBody>
            <a:bodyPr wrap="none">
              <a:spAutoFit/>
            </a:bodyPr>
            <a:lstStyle/>
            <a:p>
              <a:pPr defTabSz="959485"/>
              <a:r>
                <a:rPr lang="en-US" altLang="zh-CN" sz="2520" b="1" dirty="0">
                  <a:solidFill>
                    <a:prstClr val="white"/>
                  </a:solidFill>
                  <a:latin typeface="微软雅黑" panose="020B0503020204020204" pitchFamily="34" charset="-122"/>
                  <a:ea typeface="微软雅黑" panose="020B0503020204020204" pitchFamily="34" charset="-122"/>
                  <a:cs typeface="Kartika" panose="02020503030404060203" pitchFamily="18" charset="0"/>
                </a:rPr>
                <a:t>TITLE  HERE</a:t>
              </a:r>
              <a:endParaRPr lang="zh-CN" altLang="en-US" sz="2520" dirty="0">
                <a:solidFill>
                  <a:prstClr val="white"/>
                </a:solidFill>
                <a:latin typeface="微软雅黑" panose="020B0503020204020204" pitchFamily="34" charset="-122"/>
                <a:ea typeface="微软雅黑" panose="020B0503020204020204" pitchFamily="34" charset="-122"/>
                <a:cs typeface="Kartika" panose="02020503030404060203" pitchFamily="18" charset="0"/>
              </a:endParaRPr>
            </a:p>
          </p:txBody>
        </p:sp>
      </p:grpSp>
      <p:sp>
        <p:nvSpPr>
          <p:cNvPr id="87" name="文本框 86"/>
          <p:cNvSpPr txBox="1"/>
          <p:nvPr/>
        </p:nvSpPr>
        <p:spPr>
          <a:xfrm>
            <a:off x="875420" y="1196752"/>
            <a:ext cx="10456325" cy="680443"/>
          </a:xfrm>
          <a:prstGeom prst="rect">
            <a:avLst/>
          </a:prstGeom>
          <a:noFill/>
          <a:effectLst/>
        </p:spPr>
        <p:txBody>
          <a:bodyPr wrap="square" rtlCol="0">
            <a:spAutoFit/>
          </a:bodyPr>
          <a:lstStyle/>
          <a:p>
            <a:pPr algn="ctr">
              <a:lnSpc>
                <a:spcPct val="130000"/>
              </a:lnSpc>
            </a:pPr>
            <a:r>
              <a:rPr lang="zh-CN" altLang="en-US" sz="1470" dirty="0">
                <a:solidFill>
                  <a:srgbClr val="404040"/>
                </a:solidFill>
                <a:latin typeface="微软雅黑" panose="020B0503020204020204" pitchFamily="34" charset="-122"/>
                <a:ea typeface="微软雅黑" panose="020B0503020204020204" pitchFamily="34" charset="-122"/>
              </a:rPr>
              <a:t>添加你的内容文字，介绍项目计划内容，表述你的观点及想法添加你的内容文字</a:t>
            </a:r>
            <a:endParaRPr lang="en-US" altLang="zh-CN" sz="1470" dirty="0">
              <a:solidFill>
                <a:srgbClr val="404040"/>
              </a:solidFill>
              <a:latin typeface="微软雅黑" panose="020B0503020204020204" pitchFamily="34" charset="-122"/>
              <a:ea typeface="微软雅黑" panose="020B0503020204020204" pitchFamily="34" charset="-122"/>
            </a:endParaRPr>
          </a:p>
          <a:p>
            <a:pPr algn="ctr">
              <a:lnSpc>
                <a:spcPct val="130000"/>
              </a:lnSpc>
            </a:pPr>
            <a:r>
              <a:rPr lang="zh-CN" altLang="en-US" sz="1470" dirty="0">
                <a:solidFill>
                  <a:srgbClr val="404040"/>
                </a:solidFill>
                <a:latin typeface="微软雅黑" panose="020B0503020204020204" pitchFamily="34" charset="-122"/>
                <a:ea typeface="微软雅黑" panose="020B0503020204020204" pitchFamily="34" charset="-122"/>
              </a:rPr>
              <a:t>介绍项目计划内容，表述你的观点及想法添加你的内容文字，介绍项目计划内容，表述你的观点及想法添加你的内容文字</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arn(inVertical)">
                                      <p:cBhvr>
                                        <p:cTn id="7" dur="500"/>
                                        <p:tgtEl>
                                          <p:spTgt spid="87"/>
                                        </p:tgtEl>
                                      </p:cBhvr>
                                    </p:animEffect>
                                  </p:childTnLst>
                                </p:cTn>
                              </p:par>
                            </p:childTnLst>
                          </p:cTn>
                        </p:par>
                        <p:par>
                          <p:cTn id="8" fill="hold">
                            <p:stCondLst>
                              <p:cond delay="500"/>
                            </p:stCondLst>
                            <p:childTnLst>
                              <p:par>
                                <p:cTn id="9" presetID="23" presetClass="entr" presetSubtype="528"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p:cTn id="11" dur="500" fill="hold"/>
                                        <p:tgtEl>
                                          <p:spTgt spid="73"/>
                                        </p:tgtEl>
                                        <p:attrNameLst>
                                          <p:attrName>ppt_w</p:attrName>
                                        </p:attrNameLst>
                                      </p:cBhvr>
                                      <p:tavLst>
                                        <p:tav tm="0">
                                          <p:val>
                                            <p:fltVal val="0"/>
                                          </p:val>
                                        </p:tav>
                                        <p:tav tm="100000">
                                          <p:val>
                                            <p:strVal val="#ppt_w"/>
                                          </p:val>
                                        </p:tav>
                                      </p:tavLst>
                                    </p:anim>
                                    <p:anim calcmode="lin" valueType="num">
                                      <p:cBhvr>
                                        <p:cTn id="12" dur="500" fill="hold"/>
                                        <p:tgtEl>
                                          <p:spTgt spid="73"/>
                                        </p:tgtEl>
                                        <p:attrNameLst>
                                          <p:attrName>ppt_h</p:attrName>
                                        </p:attrNameLst>
                                      </p:cBhvr>
                                      <p:tavLst>
                                        <p:tav tm="0">
                                          <p:val>
                                            <p:fltVal val="0"/>
                                          </p:val>
                                        </p:tav>
                                        <p:tav tm="100000">
                                          <p:val>
                                            <p:strVal val="#ppt_h"/>
                                          </p:val>
                                        </p:tav>
                                      </p:tavLst>
                                    </p:anim>
                                    <p:anim calcmode="lin" valueType="num">
                                      <p:cBhvr>
                                        <p:cTn id="13" dur="500" fill="hold"/>
                                        <p:tgtEl>
                                          <p:spTgt spid="73"/>
                                        </p:tgtEl>
                                        <p:attrNameLst>
                                          <p:attrName>ppt_x</p:attrName>
                                        </p:attrNameLst>
                                      </p:cBhvr>
                                      <p:tavLst>
                                        <p:tav tm="0">
                                          <p:val>
                                            <p:fltVal val="0.5"/>
                                          </p:val>
                                        </p:tav>
                                        <p:tav tm="100000">
                                          <p:val>
                                            <p:strVal val="#ppt_x"/>
                                          </p:val>
                                        </p:tav>
                                      </p:tavLst>
                                    </p:anim>
                                    <p:anim calcmode="lin" valueType="num">
                                      <p:cBhvr>
                                        <p:cTn id="14" dur="500" fill="hold"/>
                                        <p:tgtEl>
                                          <p:spTgt spid="73"/>
                                        </p:tgtEl>
                                        <p:attrNameLst>
                                          <p:attrName>ppt_y</p:attrName>
                                        </p:attrNameLst>
                                      </p:cBhvr>
                                      <p:tavLst>
                                        <p:tav tm="0">
                                          <p:val>
                                            <p:fltVal val="0.5"/>
                                          </p:val>
                                        </p:tav>
                                        <p:tav tm="100000">
                                          <p:val>
                                            <p:strVal val="#ppt_y"/>
                                          </p:val>
                                        </p:tav>
                                      </p:tavLst>
                                    </p:anim>
                                  </p:childTnLst>
                                </p:cTn>
                              </p:par>
                            </p:childTnLst>
                          </p:cTn>
                        </p:par>
                        <p:par>
                          <p:cTn id="15" fill="hold">
                            <p:stCondLst>
                              <p:cond delay="1000"/>
                            </p:stCondLst>
                            <p:childTnLst>
                              <p:par>
                                <p:cTn id="16" presetID="23" presetClass="entr" presetSubtype="528" fill="hold" nodeType="after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ppt_w</p:attrName>
                                        </p:attrNameLst>
                                      </p:cBhvr>
                                      <p:tavLst>
                                        <p:tav tm="0">
                                          <p:val>
                                            <p:fltVal val="0"/>
                                          </p:val>
                                        </p:tav>
                                        <p:tav tm="100000">
                                          <p:val>
                                            <p:strVal val="#ppt_w"/>
                                          </p:val>
                                        </p:tav>
                                      </p:tavLst>
                                    </p:anim>
                                    <p:anim calcmode="lin" valueType="num">
                                      <p:cBhvr>
                                        <p:cTn id="19" dur="500" fill="hold"/>
                                        <p:tgtEl>
                                          <p:spTgt spid="78"/>
                                        </p:tgtEl>
                                        <p:attrNameLst>
                                          <p:attrName>ppt_h</p:attrName>
                                        </p:attrNameLst>
                                      </p:cBhvr>
                                      <p:tavLst>
                                        <p:tav tm="0">
                                          <p:val>
                                            <p:fltVal val="0"/>
                                          </p:val>
                                        </p:tav>
                                        <p:tav tm="100000">
                                          <p:val>
                                            <p:strVal val="#ppt_h"/>
                                          </p:val>
                                        </p:tav>
                                      </p:tavLst>
                                    </p:anim>
                                    <p:anim calcmode="lin" valueType="num">
                                      <p:cBhvr>
                                        <p:cTn id="20" dur="500" fill="hold"/>
                                        <p:tgtEl>
                                          <p:spTgt spid="78"/>
                                        </p:tgtEl>
                                        <p:attrNameLst>
                                          <p:attrName>ppt_x</p:attrName>
                                        </p:attrNameLst>
                                      </p:cBhvr>
                                      <p:tavLst>
                                        <p:tav tm="0">
                                          <p:val>
                                            <p:fltVal val="0.5"/>
                                          </p:val>
                                        </p:tav>
                                        <p:tav tm="100000">
                                          <p:val>
                                            <p:strVal val="#ppt_x"/>
                                          </p:val>
                                        </p:tav>
                                      </p:tavLst>
                                    </p:anim>
                                    <p:anim calcmode="lin" valueType="num">
                                      <p:cBhvr>
                                        <p:cTn id="21" dur="500" fill="hold"/>
                                        <p:tgtEl>
                                          <p:spTgt spid="78"/>
                                        </p:tgtEl>
                                        <p:attrNameLst>
                                          <p:attrName>ppt_y</p:attrName>
                                        </p:attrNameLst>
                                      </p:cBhvr>
                                      <p:tavLst>
                                        <p:tav tm="0">
                                          <p:val>
                                            <p:fltVal val="0.5"/>
                                          </p:val>
                                        </p:tav>
                                        <p:tav tm="100000">
                                          <p:val>
                                            <p:strVal val="#ppt_y"/>
                                          </p:val>
                                        </p:tav>
                                      </p:tavLst>
                                    </p:anim>
                                  </p:childTnLst>
                                </p:cTn>
                              </p:par>
                            </p:childTnLst>
                          </p:cTn>
                        </p:par>
                        <p:par>
                          <p:cTn id="22" fill="hold">
                            <p:stCondLst>
                              <p:cond delay="1500"/>
                            </p:stCondLst>
                            <p:childTnLst>
                              <p:par>
                                <p:cTn id="23" presetID="23" presetClass="entr" presetSubtype="528" fill="hold" grpId="0" nodeType="afterEffect">
                                  <p:stCondLst>
                                    <p:cond delay="0"/>
                                  </p:stCondLst>
                                  <p:childTnLst>
                                    <p:set>
                                      <p:cBhvr>
                                        <p:cTn id="24" dur="1" fill="hold">
                                          <p:stCondLst>
                                            <p:cond delay="0"/>
                                          </p:stCondLst>
                                        </p:cTn>
                                        <p:tgtEl>
                                          <p:spTgt spid="74"/>
                                        </p:tgtEl>
                                        <p:attrNameLst>
                                          <p:attrName>style.visibility</p:attrName>
                                        </p:attrNameLst>
                                      </p:cBhvr>
                                      <p:to>
                                        <p:strVal val="visible"/>
                                      </p:to>
                                    </p:set>
                                    <p:anim calcmode="lin" valueType="num">
                                      <p:cBhvr>
                                        <p:cTn id="25" dur="500" fill="hold"/>
                                        <p:tgtEl>
                                          <p:spTgt spid="74"/>
                                        </p:tgtEl>
                                        <p:attrNameLst>
                                          <p:attrName>ppt_w</p:attrName>
                                        </p:attrNameLst>
                                      </p:cBhvr>
                                      <p:tavLst>
                                        <p:tav tm="0">
                                          <p:val>
                                            <p:fltVal val="0"/>
                                          </p:val>
                                        </p:tav>
                                        <p:tav tm="100000">
                                          <p:val>
                                            <p:strVal val="#ppt_w"/>
                                          </p:val>
                                        </p:tav>
                                      </p:tavLst>
                                    </p:anim>
                                    <p:anim calcmode="lin" valueType="num">
                                      <p:cBhvr>
                                        <p:cTn id="26" dur="500" fill="hold"/>
                                        <p:tgtEl>
                                          <p:spTgt spid="74"/>
                                        </p:tgtEl>
                                        <p:attrNameLst>
                                          <p:attrName>ppt_h</p:attrName>
                                        </p:attrNameLst>
                                      </p:cBhvr>
                                      <p:tavLst>
                                        <p:tav tm="0">
                                          <p:val>
                                            <p:fltVal val="0"/>
                                          </p:val>
                                        </p:tav>
                                        <p:tav tm="100000">
                                          <p:val>
                                            <p:strVal val="#ppt_h"/>
                                          </p:val>
                                        </p:tav>
                                      </p:tavLst>
                                    </p:anim>
                                    <p:anim calcmode="lin" valueType="num">
                                      <p:cBhvr>
                                        <p:cTn id="27" dur="500" fill="hold"/>
                                        <p:tgtEl>
                                          <p:spTgt spid="74"/>
                                        </p:tgtEl>
                                        <p:attrNameLst>
                                          <p:attrName>ppt_x</p:attrName>
                                        </p:attrNameLst>
                                      </p:cBhvr>
                                      <p:tavLst>
                                        <p:tav tm="0">
                                          <p:val>
                                            <p:fltVal val="0.5"/>
                                          </p:val>
                                        </p:tav>
                                        <p:tav tm="100000">
                                          <p:val>
                                            <p:strVal val="#ppt_x"/>
                                          </p:val>
                                        </p:tav>
                                      </p:tavLst>
                                    </p:anim>
                                    <p:anim calcmode="lin" valueType="num">
                                      <p:cBhvr>
                                        <p:cTn id="28" dur="500" fill="hold"/>
                                        <p:tgtEl>
                                          <p:spTgt spid="74"/>
                                        </p:tgtEl>
                                        <p:attrNameLst>
                                          <p:attrName>ppt_y</p:attrName>
                                        </p:attrNameLst>
                                      </p:cBhvr>
                                      <p:tavLst>
                                        <p:tav tm="0">
                                          <p:val>
                                            <p:fltVal val="0.5"/>
                                          </p:val>
                                        </p:tav>
                                        <p:tav tm="100000">
                                          <p:val>
                                            <p:strVal val="#ppt_y"/>
                                          </p:val>
                                        </p:tav>
                                      </p:tavLst>
                                    </p:anim>
                                  </p:childTnLst>
                                </p:cTn>
                              </p:par>
                            </p:childTnLst>
                          </p:cTn>
                        </p:par>
                        <p:par>
                          <p:cTn id="29" fill="hold">
                            <p:stCondLst>
                              <p:cond delay="2000"/>
                            </p:stCondLst>
                            <p:childTnLst>
                              <p:par>
                                <p:cTn id="30" presetID="23" presetClass="entr" presetSubtype="528"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 calcmode="lin" valueType="num">
                                      <p:cBhvr>
                                        <p:cTn id="32" dur="500" fill="hold"/>
                                        <p:tgtEl>
                                          <p:spTgt spid="76"/>
                                        </p:tgtEl>
                                        <p:attrNameLst>
                                          <p:attrName>ppt_w</p:attrName>
                                        </p:attrNameLst>
                                      </p:cBhvr>
                                      <p:tavLst>
                                        <p:tav tm="0">
                                          <p:val>
                                            <p:fltVal val="0"/>
                                          </p:val>
                                        </p:tav>
                                        <p:tav tm="100000">
                                          <p:val>
                                            <p:strVal val="#ppt_w"/>
                                          </p:val>
                                        </p:tav>
                                      </p:tavLst>
                                    </p:anim>
                                    <p:anim calcmode="lin" valueType="num">
                                      <p:cBhvr>
                                        <p:cTn id="33" dur="500" fill="hold"/>
                                        <p:tgtEl>
                                          <p:spTgt spid="76"/>
                                        </p:tgtEl>
                                        <p:attrNameLst>
                                          <p:attrName>ppt_h</p:attrName>
                                        </p:attrNameLst>
                                      </p:cBhvr>
                                      <p:tavLst>
                                        <p:tav tm="0">
                                          <p:val>
                                            <p:fltVal val="0"/>
                                          </p:val>
                                        </p:tav>
                                        <p:tav tm="100000">
                                          <p:val>
                                            <p:strVal val="#ppt_h"/>
                                          </p:val>
                                        </p:tav>
                                      </p:tavLst>
                                    </p:anim>
                                    <p:anim calcmode="lin" valueType="num">
                                      <p:cBhvr>
                                        <p:cTn id="34" dur="500" fill="hold"/>
                                        <p:tgtEl>
                                          <p:spTgt spid="76"/>
                                        </p:tgtEl>
                                        <p:attrNameLst>
                                          <p:attrName>ppt_x</p:attrName>
                                        </p:attrNameLst>
                                      </p:cBhvr>
                                      <p:tavLst>
                                        <p:tav tm="0">
                                          <p:val>
                                            <p:fltVal val="0.5"/>
                                          </p:val>
                                        </p:tav>
                                        <p:tav tm="100000">
                                          <p:val>
                                            <p:strVal val="#ppt_x"/>
                                          </p:val>
                                        </p:tav>
                                      </p:tavLst>
                                    </p:anim>
                                    <p:anim calcmode="lin" valueType="num">
                                      <p:cBhvr>
                                        <p:cTn id="35" dur="500" fill="hold"/>
                                        <p:tgtEl>
                                          <p:spTgt spid="76"/>
                                        </p:tgtEl>
                                        <p:attrNameLst>
                                          <p:attrName>ppt_y</p:attrName>
                                        </p:attrNameLst>
                                      </p:cBhvr>
                                      <p:tavLst>
                                        <p:tav tm="0">
                                          <p:val>
                                            <p:fltVal val="0.5"/>
                                          </p:val>
                                        </p:tav>
                                        <p:tav tm="100000">
                                          <p:val>
                                            <p:strVal val="#ppt_y"/>
                                          </p:val>
                                        </p:tav>
                                      </p:tavLst>
                                    </p:anim>
                                  </p:childTnLst>
                                </p:cTn>
                              </p:par>
                            </p:childTnLst>
                          </p:cTn>
                        </p:par>
                        <p:par>
                          <p:cTn id="36" fill="hold">
                            <p:stCondLst>
                              <p:cond delay="2500"/>
                            </p:stCondLst>
                            <p:childTnLst>
                              <p:par>
                                <p:cTn id="37" presetID="23" presetClass="entr" presetSubtype="52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fltVal val="0"/>
                                          </p:val>
                                        </p:tav>
                                        <p:tav tm="100000">
                                          <p:val>
                                            <p:strVal val="#ppt_h"/>
                                          </p:val>
                                        </p:tav>
                                      </p:tavLst>
                                    </p:anim>
                                    <p:anim calcmode="lin" valueType="num">
                                      <p:cBhvr>
                                        <p:cTn id="41" dur="500" fill="hold"/>
                                        <p:tgtEl>
                                          <p:spTgt spid="75"/>
                                        </p:tgtEl>
                                        <p:attrNameLst>
                                          <p:attrName>ppt_x</p:attrName>
                                        </p:attrNameLst>
                                      </p:cBhvr>
                                      <p:tavLst>
                                        <p:tav tm="0">
                                          <p:val>
                                            <p:fltVal val="0.5"/>
                                          </p:val>
                                        </p:tav>
                                        <p:tav tm="100000">
                                          <p:val>
                                            <p:strVal val="#ppt_x"/>
                                          </p:val>
                                        </p:tav>
                                      </p:tavLst>
                                    </p:anim>
                                    <p:anim calcmode="lin" valueType="num">
                                      <p:cBhvr>
                                        <p:cTn id="42" dur="500" fill="hold"/>
                                        <p:tgtEl>
                                          <p:spTgt spid="75"/>
                                        </p:tgtEl>
                                        <p:attrNameLst>
                                          <p:attrName>ppt_y</p:attrName>
                                        </p:attrNameLst>
                                      </p:cBhvr>
                                      <p:tavLst>
                                        <p:tav tm="0">
                                          <p:val>
                                            <p:fltVal val="0.5"/>
                                          </p:val>
                                        </p:tav>
                                        <p:tav tm="100000">
                                          <p:val>
                                            <p:strVal val="#ppt_y"/>
                                          </p:val>
                                        </p:tav>
                                      </p:tavLst>
                                    </p:anim>
                                  </p:childTnLst>
                                </p:cTn>
                              </p:par>
                            </p:childTnLst>
                          </p:cTn>
                        </p:par>
                        <p:par>
                          <p:cTn id="43" fill="hold">
                            <p:stCondLst>
                              <p:cond delay="3000"/>
                            </p:stCondLst>
                            <p:childTnLst>
                              <p:par>
                                <p:cTn id="44" presetID="23" presetClass="entr" presetSubtype="528" fill="hold" grpId="0" nodeType="afterEffect">
                                  <p:stCondLst>
                                    <p:cond delay="0"/>
                                  </p:stCondLst>
                                  <p:childTnLst>
                                    <p:set>
                                      <p:cBhvr>
                                        <p:cTn id="45" dur="1" fill="hold">
                                          <p:stCondLst>
                                            <p:cond delay="0"/>
                                          </p:stCondLst>
                                        </p:cTn>
                                        <p:tgtEl>
                                          <p:spTgt spid="77"/>
                                        </p:tgtEl>
                                        <p:attrNameLst>
                                          <p:attrName>style.visibility</p:attrName>
                                        </p:attrNameLst>
                                      </p:cBhvr>
                                      <p:to>
                                        <p:strVal val="visible"/>
                                      </p:to>
                                    </p:set>
                                    <p:anim calcmode="lin" valueType="num">
                                      <p:cBhvr>
                                        <p:cTn id="46" dur="500" fill="hold"/>
                                        <p:tgtEl>
                                          <p:spTgt spid="77"/>
                                        </p:tgtEl>
                                        <p:attrNameLst>
                                          <p:attrName>ppt_w</p:attrName>
                                        </p:attrNameLst>
                                      </p:cBhvr>
                                      <p:tavLst>
                                        <p:tav tm="0">
                                          <p:val>
                                            <p:fltVal val="0"/>
                                          </p:val>
                                        </p:tav>
                                        <p:tav tm="100000">
                                          <p:val>
                                            <p:strVal val="#ppt_w"/>
                                          </p:val>
                                        </p:tav>
                                      </p:tavLst>
                                    </p:anim>
                                    <p:anim calcmode="lin" valueType="num">
                                      <p:cBhvr>
                                        <p:cTn id="47" dur="500" fill="hold"/>
                                        <p:tgtEl>
                                          <p:spTgt spid="77"/>
                                        </p:tgtEl>
                                        <p:attrNameLst>
                                          <p:attrName>ppt_h</p:attrName>
                                        </p:attrNameLst>
                                      </p:cBhvr>
                                      <p:tavLst>
                                        <p:tav tm="0">
                                          <p:val>
                                            <p:fltVal val="0"/>
                                          </p:val>
                                        </p:tav>
                                        <p:tav tm="100000">
                                          <p:val>
                                            <p:strVal val="#ppt_h"/>
                                          </p:val>
                                        </p:tav>
                                      </p:tavLst>
                                    </p:anim>
                                    <p:anim calcmode="lin" valueType="num">
                                      <p:cBhvr>
                                        <p:cTn id="48" dur="500" fill="hold"/>
                                        <p:tgtEl>
                                          <p:spTgt spid="77"/>
                                        </p:tgtEl>
                                        <p:attrNameLst>
                                          <p:attrName>ppt_x</p:attrName>
                                        </p:attrNameLst>
                                      </p:cBhvr>
                                      <p:tavLst>
                                        <p:tav tm="0">
                                          <p:val>
                                            <p:fltVal val="0.5"/>
                                          </p:val>
                                        </p:tav>
                                        <p:tav tm="100000">
                                          <p:val>
                                            <p:strVal val="#ppt_x"/>
                                          </p:val>
                                        </p:tav>
                                      </p:tavLst>
                                    </p:anim>
                                    <p:anim calcmode="lin" valueType="num">
                                      <p:cBhvr>
                                        <p:cTn id="49" dur="500" fill="hold"/>
                                        <p:tgtEl>
                                          <p:spTgt spid="77"/>
                                        </p:tgtEl>
                                        <p:attrNameLst>
                                          <p:attrName>ppt_y</p:attrName>
                                        </p:attrNameLst>
                                      </p:cBhvr>
                                      <p:tavLst>
                                        <p:tav tm="0">
                                          <p:val>
                                            <p:fltVal val="0.5"/>
                                          </p:val>
                                        </p:tav>
                                        <p:tav tm="100000">
                                          <p:val>
                                            <p:strVal val="#ppt_y"/>
                                          </p:val>
                                        </p:tav>
                                      </p:tavLst>
                                    </p:anim>
                                  </p:childTnLst>
                                </p:cTn>
                              </p:par>
                            </p:childTnLst>
                          </p:cTn>
                        </p:par>
                        <p:par>
                          <p:cTn id="50" fill="hold">
                            <p:stCondLst>
                              <p:cond delay="3500"/>
                            </p:stCondLst>
                            <p:childTnLst>
                              <p:par>
                                <p:cTn id="51" presetID="23" presetClass="entr" presetSubtype="528" fill="hold" nodeType="afterEffect">
                                  <p:stCondLst>
                                    <p:cond delay="0"/>
                                  </p:stCondLst>
                                  <p:childTnLst>
                                    <p:set>
                                      <p:cBhvr>
                                        <p:cTn id="52" dur="1" fill="hold">
                                          <p:stCondLst>
                                            <p:cond delay="0"/>
                                          </p:stCondLst>
                                        </p:cTn>
                                        <p:tgtEl>
                                          <p:spTgt spid="84"/>
                                        </p:tgtEl>
                                        <p:attrNameLst>
                                          <p:attrName>style.visibility</p:attrName>
                                        </p:attrNameLst>
                                      </p:cBhvr>
                                      <p:to>
                                        <p:strVal val="visible"/>
                                      </p:to>
                                    </p:set>
                                    <p:anim calcmode="lin" valueType="num">
                                      <p:cBhvr>
                                        <p:cTn id="53" dur="500" fill="hold"/>
                                        <p:tgtEl>
                                          <p:spTgt spid="84"/>
                                        </p:tgtEl>
                                        <p:attrNameLst>
                                          <p:attrName>ppt_w</p:attrName>
                                        </p:attrNameLst>
                                      </p:cBhvr>
                                      <p:tavLst>
                                        <p:tav tm="0">
                                          <p:val>
                                            <p:fltVal val="0"/>
                                          </p:val>
                                        </p:tav>
                                        <p:tav tm="100000">
                                          <p:val>
                                            <p:strVal val="#ppt_w"/>
                                          </p:val>
                                        </p:tav>
                                      </p:tavLst>
                                    </p:anim>
                                    <p:anim calcmode="lin" valueType="num">
                                      <p:cBhvr>
                                        <p:cTn id="54" dur="500" fill="hold"/>
                                        <p:tgtEl>
                                          <p:spTgt spid="84"/>
                                        </p:tgtEl>
                                        <p:attrNameLst>
                                          <p:attrName>ppt_h</p:attrName>
                                        </p:attrNameLst>
                                      </p:cBhvr>
                                      <p:tavLst>
                                        <p:tav tm="0">
                                          <p:val>
                                            <p:fltVal val="0"/>
                                          </p:val>
                                        </p:tav>
                                        <p:tav tm="100000">
                                          <p:val>
                                            <p:strVal val="#ppt_h"/>
                                          </p:val>
                                        </p:tav>
                                      </p:tavLst>
                                    </p:anim>
                                    <p:anim calcmode="lin" valueType="num">
                                      <p:cBhvr>
                                        <p:cTn id="55" dur="500" fill="hold"/>
                                        <p:tgtEl>
                                          <p:spTgt spid="84"/>
                                        </p:tgtEl>
                                        <p:attrNameLst>
                                          <p:attrName>ppt_x</p:attrName>
                                        </p:attrNameLst>
                                      </p:cBhvr>
                                      <p:tavLst>
                                        <p:tav tm="0">
                                          <p:val>
                                            <p:fltVal val="0.5"/>
                                          </p:val>
                                        </p:tav>
                                        <p:tav tm="100000">
                                          <p:val>
                                            <p:strVal val="#ppt_x"/>
                                          </p:val>
                                        </p:tav>
                                      </p:tavLst>
                                    </p:anim>
                                    <p:anim calcmode="lin" valueType="num">
                                      <p:cBhvr>
                                        <p:cTn id="56" dur="500" fill="hold"/>
                                        <p:tgtEl>
                                          <p:spTgt spid="84"/>
                                        </p:tgtEl>
                                        <p:attrNameLst>
                                          <p:attrName>ppt_y</p:attrName>
                                        </p:attrNameLst>
                                      </p:cBhvr>
                                      <p:tavLst>
                                        <p:tav tm="0">
                                          <p:val>
                                            <p:fltVal val="0.5"/>
                                          </p:val>
                                        </p:tav>
                                        <p:tav tm="100000">
                                          <p:val>
                                            <p:strVal val="#ppt_y"/>
                                          </p:val>
                                        </p:tav>
                                      </p:tavLst>
                                    </p:anim>
                                  </p:childTnLst>
                                </p:cTn>
                              </p:par>
                            </p:childTnLst>
                          </p:cTn>
                        </p:par>
                        <p:par>
                          <p:cTn id="57" fill="hold">
                            <p:stCondLst>
                              <p:cond delay="4000"/>
                            </p:stCondLst>
                            <p:childTnLst>
                              <p:par>
                                <p:cTn id="58" presetID="23" presetClass="entr" presetSubtype="528" fill="hold" nodeType="afterEffect">
                                  <p:stCondLst>
                                    <p:cond delay="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 calcmode="lin" valueType="num">
                                      <p:cBhvr>
                                        <p:cTn id="62" dur="500" fill="hold"/>
                                        <p:tgtEl>
                                          <p:spTgt spid="81"/>
                                        </p:tgtEl>
                                        <p:attrNameLst>
                                          <p:attrName>ppt_x</p:attrName>
                                        </p:attrNameLst>
                                      </p:cBhvr>
                                      <p:tavLst>
                                        <p:tav tm="0">
                                          <p:val>
                                            <p:fltVal val="0.5"/>
                                          </p:val>
                                        </p:tav>
                                        <p:tav tm="100000">
                                          <p:val>
                                            <p:strVal val="#ppt_x"/>
                                          </p:val>
                                        </p:tav>
                                      </p:tavLst>
                                    </p:anim>
                                    <p:anim calcmode="lin" valueType="num">
                                      <p:cBhvr>
                                        <p:cTn id="63" dur="500" fill="hold"/>
                                        <p:tgtEl>
                                          <p:spTgt spid="8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animBg="1"/>
      <p:bldP spid="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183195" y="1744453"/>
            <a:ext cx="7976388" cy="3332267"/>
            <a:chOff x="6350" y="1516265"/>
            <a:chExt cx="7976388" cy="3332267"/>
          </a:xfrm>
        </p:grpSpPr>
        <p:grpSp>
          <p:nvGrpSpPr>
            <p:cNvPr id="30" name="组合 29"/>
            <p:cNvGrpSpPr/>
            <p:nvPr/>
          </p:nvGrpSpPr>
          <p:grpSpPr>
            <a:xfrm>
              <a:off x="6350" y="1516265"/>
              <a:ext cx="7951788" cy="3332267"/>
              <a:chOff x="6350" y="1516265"/>
              <a:chExt cx="7951788" cy="3332267"/>
            </a:xfrm>
          </p:grpSpPr>
          <p:sp>
            <p:nvSpPr>
              <p:cNvPr id="32" name="任意多边形 31"/>
              <p:cNvSpPr/>
              <p:nvPr/>
            </p:nvSpPr>
            <p:spPr>
              <a:xfrm>
                <a:off x="6350" y="1516265"/>
                <a:ext cx="5693569" cy="3332267"/>
              </a:xfrm>
              <a:custGeom>
                <a:avLst/>
                <a:gdLst>
                  <a:gd name="connsiteX0" fmla="*/ 0 w 5810250"/>
                  <a:gd name="connsiteY0" fmla="*/ 185535 h 3332267"/>
                  <a:gd name="connsiteX1" fmla="*/ 158750 w 5810250"/>
                  <a:gd name="connsiteY1" fmla="*/ 128385 h 3332267"/>
                  <a:gd name="connsiteX2" fmla="*/ 355600 w 5810250"/>
                  <a:gd name="connsiteY2" fmla="*/ 204585 h 3332267"/>
                  <a:gd name="connsiteX3" fmla="*/ 488950 w 5810250"/>
                  <a:gd name="connsiteY3" fmla="*/ 249035 h 3332267"/>
                  <a:gd name="connsiteX4" fmla="*/ 558800 w 5810250"/>
                  <a:gd name="connsiteY4" fmla="*/ 249035 h 3332267"/>
                  <a:gd name="connsiteX5" fmla="*/ 660400 w 5810250"/>
                  <a:gd name="connsiteY5" fmla="*/ 185535 h 3332267"/>
                  <a:gd name="connsiteX6" fmla="*/ 812800 w 5810250"/>
                  <a:gd name="connsiteY6" fmla="*/ 77585 h 3332267"/>
                  <a:gd name="connsiteX7" fmla="*/ 1041400 w 5810250"/>
                  <a:gd name="connsiteY7" fmla="*/ 7735 h 3332267"/>
                  <a:gd name="connsiteX8" fmla="*/ 1352550 w 5810250"/>
                  <a:gd name="connsiteY8" fmla="*/ 26785 h 3332267"/>
                  <a:gd name="connsiteX9" fmla="*/ 1708150 w 5810250"/>
                  <a:gd name="connsiteY9" fmla="*/ 229985 h 3332267"/>
                  <a:gd name="connsiteX10" fmla="*/ 1968500 w 5810250"/>
                  <a:gd name="connsiteY10" fmla="*/ 439535 h 3332267"/>
                  <a:gd name="connsiteX11" fmla="*/ 2032000 w 5810250"/>
                  <a:gd name="connsiteY11" fmla="*/ 503035 h 3332267"/>
                  <a:gd name="connsiteX12" fmla="*/ 2190750 w 5810250"/>
                  <a:gd name="connsiteY12" fmla="*/ 553835 h 3332267"/>
                  <a:gd name="connsiteX13" fmla="*/ 2387600 w 5810250"/>
                  <a:gd name="connsiteY13" fmla="*/ 464935 h 3332267"/>
                  <a:gd name="connsiteX14" fmla="*/ 2508250 w 5810250"/>
                  <a:gd name="connsiteY14" fmla="*/ 483985 h 3332267"/>
                  <a:gd name="connsiteX15" fmla="*/ 2622550 w 5810250"/>
                  <a:gd name="connsiteY15" fmla="*/ 649085 h 3332267"/>
                  <a:gd name="connsiteX16" fmla="*/ 2692400 w 5810250"/>
                  <a:gd name="connsiteY16" fmla="*/ 820535 h 3332267"/>
                  <a:gd name="connsiteX17" fmla="*/ 2743200 w 5810250"/>
                  <a:gd name="connsiteY17" fmla="*/ 1011035 h 3332267"/>
                  <a:gd name="connsiteX18" fmla="*/ 2857500 w 5810250"/>
                  <a:gd name="connsiteY18" fmla="*/ 1468235 h 3332267"/>
                  <a:gd name="connsiteX19" fmla="*/ 3003550 w 5810250"/>
                  <a:gd name="connsiteY19" fmla="*/ 2096885 h 3332267"/>
                  <a:gd name="connsiteX20" fmla="*/ 3111500 w 5810250"/>
                  <a:gd name="connsiteY20" fmla="*/ 2515985 h 3332267"/>
                  <a:gd name="connsiteX21" fmla="*/ 3352800 w 5810250"/>
                  <a:gd name="connsiteY21" fmla="*/ 3125585 h 3332267"/>
                  <a:gd name="connsiteX22" fmla="*/ 3619500 w 5810250"/>
                  <a:gd name="connsiteY22" fmla="*/ 3328785 h 3332267"/>
                  <a:gd name="connsiteX23" fmla="*/ 3841750 w 5810250"/>
                  <a:gd name="connsiteY23" fmla="*/ 3227185 h 3332267"/>
                  <a:gd name="connsiteX24" fmla="*/ 4044950 w 5810250"/>
                  <a:gd name="connsiteY24" fmla="*/ 2896985 h 3332267"/>
                  <a:gd name="connsiteX25" fmla="*/ 4337050 w 5810250"/>
                  <a:gd name="connsiteY25" fmla="*/ 2458835 h 3332267"/>
                  <a:gd name="connsiteX26" fmla="*/ 4514850 w 5810250"/>
                  <a:gd name="connsiteY26" fmla="*/ 2281035 h 3332267"/>
                  <a:gd name="connsiteX27" fmla="*/ 4737100 w 5810250"/>
                  <a:gd name="connsiteY27" fmla="*/ 2261985 h 3332267"/>
                  <a:gd name="connsiteX28" fmla="*/ 4991100 w 5810250"/>
                  <a:gd name="connsiteY28" fmla="*/ 2401685 h 3332267"/>
                  <a:gd name="connsiteX29" fmla="*/ 5162550 w 5810250"/>
                  <a:gd name="connsiteY29" fmla="*/ 2471535 h 3332267"/>
                  <a:gd name="connsiteX30" fmla="*/ 5289550 w 5810250"/>
                  <a:gd name="connsiteY30" fmla="*/ 2446135 h 3332267"/>
                  <a:gd name="connsiteX31" fmla="*/ 5530850 w 5810250"/>
                  <a:gd name="connsiteY31" fmla="*/ 2204835 h 3332267"/>
                  <a:gd name="connsiteX32" fmla="*/ 5645150 w 5810250"/>
                  <a:gd name="connsiteY32" fmla="*/ 1988935 h 3332267"/>
                  <a:gd name="connsiteX33" fmla="*/ 5810250 w 5810250"/>
                  <a:gd name="connsiteY33" fmla="*/ 1804785 h 3332267"/>
                  <a:gd name="connsiteX0-1" fmla="*/ 0 w 5810250"/>
                  <a:gd name="connsiteY0-2" fmla="*/ 185535 h 3332267"/>
                  <a:gd name="connsiteX1-3" fmla="*/ 158750 w 5810250"/>
                  <a:gd name="connsiteY1-4" fmla="*/ 128385 h 3332267"/>
                  <a:gd name="connsiteX2-5" fmla="*/ 355600 w 5810250"/>
                  <a:gd name="connsiteY2-6" fmla="*/ 204585 h 3332267"/>
                  <a:gd name="connsiteX3-7" fmla="*/ 488950 w 5810250"/>
                  <a:gd name="connsiteY3-8" fmla="*/ 249035 h 3332267"/>
                  <a:gd name="connsiteX4-9" fmla="*/ 558800 w 5810250"/>
                  <a:gd name="connsiteY4-10" fmla="*/ 249035 h 3332267"/>
                  <a:gd name="connsiteX5-11" fmla="*/ 660400 w 5810250"/>
                  <a:gd name="connsiteY5-12" fmla="*/ 185535 h 3332267"/>
                  <a:gd name="connsiteX6-13" fmla="*/ 812800 w 5810250"/>
                  <a:gd name="connsiteY6-14" fmla="*/ 77585 h 3332267"/>
                  <a:gd name="connsiteX7-15" fmla="*/ 1041400 w 5810250"/>
                  <a:gd name="connsiteY7-16" fmla="*/ 7735 h 3332267"/>
                  <a:gd name="connsiteX8-17" fmla="*/ 1352550 w 5810250"/>
                  <a:gd name="connsiteY8-18" fmla="*/ 26785 h 3332267"/>
                  <a:gd name="connsiteX9-19" fmla="*/ 1708150 w 5810250"/>
                  <a:gd name="connsiteY9-20" fmla="*/ 229985 h 3332267"/>
                  <a:gd name="connsiteX10-21" fmla="*/ 1968500 w 5810250"/>
                  <a:gd name="connsiteY10-22" fmla="*/ 439535 h 3332267"/>
                  <a:gd name="connsiteX11-23" fmla="*/ 2032000 w 5810250"/>
                  <a:gd name="connsiteY11-24" fmla="*/ 503035 h 3332267"/>
                  <a:gd name="connsiteX12-25" fmla="*/ 2190750 w 5810250"/>
                  <a:gd name="connsiteY12-26" fmla="*/ 553835 h 3332267"/>
                  <a:gd name="connsiteX13-27" fmla="*/ 2387600 w 5810250"/>
                  <a:gd name="connsiteY13-28" fmla="*/ 464935 h 3332267"/>
                  <a:gd name="connsiteX14-29" fmla="*/ 2508250 w 5810250"/>
                  <a:gd name="connsiteY14-30" fmla="*/ 483985 h 3332267"/>
                  <a:gd name="connsiteX15-31" fmla="*/ 2622550 w 5810250"/>
                  <a:gd name="connsiteY15-32" fmla="*/ 649085 h 3332267"/>
                  <a:gd name="connsiteX16-33" fmla="*/ 2692400 w 5810250"/>
                  <a:gd name="connsiteY16-34" fmla="*/ 820535 h 3332267"/>
                  <a:gd name="connsiteX17-35" fmla="*/ 2743200 w 5810250"/>
                  <a:gd name="connsiteY17-36" fmla="*/ 1011035 h 3332267"/>
                  <a:gd name="connsiteX18-37" fmla="*/ 2857500 w 5810250"/>
                  <a:gd name="connsiteY18-38" fmla="*/ 1468235 h 3332267"/>
                  <a:gd name="connsiteX19-39" fmla="*/ 3003550 w 5810250"/>
                  <a:gd name="connsiteY19-40" fmla="*/ 2096885 h 3332267"/>
                  <a:gd name="connsiteX20-41" fmla="*/ 3111500 w 5810250"/>
                  <a:gd name="connsiteY20-42" fmla="*/ 2515985 h 3332267"/>
                  <a:gd name="connsiteX21-43" fmla="*/ 3352800 w 5810250"/>
                  <a:gd name="connsiteY21-44" fmla="*/ 3125585 h 3332267"/>
                  <a:gd name="connsiteX22-45" fmla="*/ 3619500 w 5810250"/>
                  <a:gd name="connsiteY22-46" fmla="*/ 3328785 h 3332267"/>
                  <a:gd name="connsiteX23-47" fmla="*/ 3841750 w 5810250"/>
                  <a:gd name="connsiteY23-48" fmla="*/ 3227185 h 3332267"/>
                  <a:gd name="connsiteX24-49" fmla="*/ 4044950 w 5810250"/>
                  <a:gd name="connsiteY24-50" fmla="*/ 2896985 h 3332267"/>
                  <a:gd name="connsiteX25-51" fmla="*/ 4337050 w 5810250"/>
                  <a:gd name="connsiteY25-52" fmla="*/ 2458835 h 3332267"/>
                  <a:gd name="connsiteX26-53" fmla="*/ 4514850 w 5810250"/>
                  <a:gd name="connsiteY26-54" fmla="*/ 2281035 h 3332267"/>
                  <a:gd name="connsiteX27-55" fmla="*/ 4737100 w 5810250"/>
                  <a:gd name="connsiteY27-56" fmla="*/ 2261985 h 3332267"/>
                  <a:gd name="connsiteX28-57" fmla="*/ 4991100 w 5810250"/>
                  <a:gd name="connsiteY28-58" fmla="*/ 2401685 h 3332267"/>
                  <a:gd name="connsiteX29-59" fmla="*/ 5162550 w 5810250"/>
                  <a:gd name="connsiteY29-60" fmla="*/ 2471535 h 3332267"/>
                  <a:gd name="connsiteX30-61" fmla="*/ 5289550 w 5810250"/>
                  <a:gd name="connsiteY30-62" fmla="*/ 2446135 h 3332267"/>
                  <a:gd name="connsiteX31-63" fmla="*/ 5530850 w 5810250"/>
                  <a:gd name="connsiteY31-64" fmla="*/ 2204835 h 3332267"/>
                  <a:gd name="connsiteX32-65" fmla="*/ 5657057 w 5810250"/>
                  <a:gd name="connsiteY32-66" fmla="*/ 1991317 h 3332267"/>
                  <a:gd name="connsiteX33-67" fmla="*/ 5810250 w 5810250"/>
                  <a:gd name="connsiteY33-68" fmla="*/ 1804785 h 3332267"/>
                  <a:gd name="connsiteX0-69" fmla="*/ 0 w 5810250"/>
                  <a:gd name="connsiteY0-70" fmla="*/ 185535 h 3332267"/>
                  <a:gd name="connsiteX1-71" fmla="*/ 158750 w 5810250"/>
                  <a:gd name="connsiteY1-72" fmla="*/ 128385 h 3332267"/>
                  <a:gd name="connsiteX2-73" fmla="*/ 355600 w 5810250"/>
                  <a:gd name="connsiteY2-74" fmla="*/ 204585 h 3332267"/>
                  <a:gd name="connsiteX3-75" fmla="*/ 488950 w 5810250"/>
                  <a:gd name="connsiteY3-76" fmla="*/ 249035 h 3332267"/>
                  <a:gd name="connsiteX4-77" fmla="*/ 558800 w 5810250"/>
                  <a:gd name="connsiteY4-78" fmla="*/ 249035 h 3332267"/>
                  <a:gd name="connsiteX5-79" fmla="*/ 660400 w 5810250"/>
                  <a:gd name="connsiteY5-80" fmla="*/ 185535 h 3332267"/>
                  <a:gd name="connsiteX6-81" fmla="*/ 812800 w 5810250"/>
                  <a:gd name="connsiteY6-82" fmla="*/ 77585 h 3332267"/>
                  <a:gd name="connsiteX7-83" fmla="*/ 1041400 w 5810250"/>
                  <a:gd name="connsiteY7-84" fmla="*/ 7735 h 3332267"/>
                  <a:gd name="connsiteX8-85" fmla="*/ 1352550 w 5810250"/>
                  <a:gd name="connsiteY8-86" fmla="*/ 26785 h 3332267"/>
                  <a:gd name="connsiteX9-87" fmla="*/ 1708150 w 5810250"/>
                  <a:gd name="connsiteY9-88" fmla="*/ 229985 h 3332267"/>
                  <a:gd name="connsiteX10-89" fmla="*/ 1968500 w 5810250"/>
                  <a:gd name="connsiteY10-90" fmla="*/ 439535 h 3332267"/>
                  <a:gd name="connsiteX11-91" fmla="*/ 2032000 w 5810250"/>
                  <a:gd name="connsiteY11-92" fmla="*/ 503035 h 3332267"/>
                  <a:gd name="connsiteX12-93" fmla="*/ 2190750 w 5810250"/>
                  <a:gd name="connsiteY12-94" fmla="*/ 553835 h 3332267"/>
                  <a:gd name="connsiteX13-95" fmla="*/ 2387600 w 5810250"/>
                  <a:gd name="connsiteY13-96" fmla="*/ 464935 h 3332267"/>
                  <a:gd name="connsiteX14-97" fmla="*/ 2508250 w 5810250"/>
                  <a:gd name="connsiteY14-98" fmla="*/ 483985 h 3332267"/>
                  <a:gd name="connsiteX15-99" fmla="*/ 2622550 w 5810250"/>
                  <a:gd name="connsiteY15-100" fmla="*/ 649085 h 3332267"/>
                  <a:gd name="connsiteX16-101" fmla="*/ 2692400 w 5810250"/>
                  <a:gd name="connsiteY16-102" fmla="*/ 820535 h 3332267"/>
                  <a:gd name="connsiteX17-103" fmla="*/ 2743200 w 5810250"/>
                  <a:gd name="connsiteY17-104" fmla="*/ 1011035 h 3332267"/>
                  <a:gd name="connsiteX18-105" fmla="*/ 2857500 w 5810250"/>
                  <a:gd name="connsiteY18-106" fmla="*/ 1468235 h 3332267"/>
                  <a:gd name="connsiteX19-107" fmla="*/ 3003550 w 5810250"/>
                  <a:gd name="connsiteY19-108" fmla="*/ 2096885 h 3332267"/>
                  <a:gd name="connsiteX20-109" fmla="*/ 3111500 w 5810250"/>
                  <a:gd name="connsiteY20-110" fmla="*/ 2515985 h 3332267"/>
                  <a:gd name="connsiteX21-111" fmla="*/ 3352800 w 5810250"/>
                  <a:gd name="connsiteY21-112" fmla="*/ 3125585 h 3332267"/>
                  <a:gd name="connsiteX22-113" fmla="*/ 3619500 w 5810250"/>
                  <a:gd name="connsiteY22-114" fmla="*/ 3328785 h 3332267"/>
                  <a:gd name="connsiteX23-115" fmla="*/ 3841750 w 5810250"/>
                  <a:gd name="connsiteY23-116" fmla="*/ 3227185 h 3332267"/>
                  <a:gd name="connsiteX24-117" fmla="*/ 4044950 w 5810250"/>
                  <a:gd name="connsiteY24-118" fmla="*/ 2896985 h 3332267"/>
                  <a:gd name="connsiteX25-119" fmla="*/ 4337050 w 5810250"/>
                  <a:gd name="connsiteY25-120" fmla="*/ 2458835 h 3332267"/>
                  <a:gd name="connsiteX26-121" fmla="*/ 4514850 w 5810250"/>
                  <a:gd name="connsiteY26-122" fmla="*/ 2281035 h 3332267"/>
                  <a:gd name="connsiteX27-123" fmla="*/ 4737100 w 5810250"/>
                  <a:gd name="connsiteY27-124" fmla="*/ 2261985 h 3332267"/>
                  <a:gd name="connsiteX28-125" fmla="*/ 4991100 w 5810250"/>
                  <a:gd name="connsiteY28-126" fmla="*/ 2401685 h 3332267"/>
                  <a:gd name="connsiteX29-127" fmla="*/ 5162550 w 5810250"/>
                  <a:gd name="connsiteY29-128" fmla="*/ 2471535 h 3332267"/>
                  <a:gd name="connsiteX30-129" fmla="*/ 5289550 w 5810250"/>
                  <a:gd name="connsiteY30-130" fmla="*/ 2446135 h 3332267"/>
                  <a:gd name="connsiteX31-131" fmla="*/ 5530850 w 5810250"/>
                  <a:gd name="connsiteY31-132" fmla="*/ 2204835 h 3332267"/>
                  <a:gd name="connsiteX32-133" fmla="*/ 5657057 w 5810250"/>
                  <a:gd name="connsiteY32-134" fmla="*/ 1991317 h 3332267"/>
                  <a:gd name="connsiteX33-135" fmla="*/ 5810250 w 5810250"/>
                  <a:gd name="connsiteY33-136" fmla="*/ 1804785 h 3332267"/>
                  <a:gd name="connsiteX0-137" fmla="*/ 0 w 5810250"/>
                  <a:gd name="connsiteY0-138" fmla="*/ 185535 h 3332267"/>
                  <a:gd name="connsiteX1-139" fmla="*/ 158750 w 5810250"/>
                  <a:gd name="connsiteY1-140" fmla="*/ 128385 h 3332267"/>
                  <a:gd name="connsiteX2-141" fmla="*/ 355600 w 5810250"/>
                  <a:gd name="connsiteY2-142" fmla="*/ 204585 h 3332267"/>
                  <a:gd name="connsiteX3-143" fmla="*/ 488950 w 5810250"/>
                  <a:gd name="connsiteY3-144" fmla="*/ 249035 h 3332267"/>
                  <a:gd name="connsiteX4-145" fmla="*/ 558800 w 5810250"/>
                  <a:gd name="connsiteY4-146" fmla="*/ 249035 h 3332267"/>
                  <a:gd name="connsiteX5-147" fmla="*/ 660400 w 5810250"/>
                  <a:gd name="connsiteY5-148" fmla="*/ 185535 h 3332267"/>
                  <a:gd name="connsiteX6-149" fmla="*/ 812800 w 5810250"/>
                  <a:gd name="connsiteY6-150" fmla="*/ 77585 h 3332267"/>
                  <a:gd name="connsiteX7-151" fmla="*/ 1041400 w 5810250"/>
                  <a:gd name="connsiteY7-152" fmla="*/ 7735 h 3332267"/>
                  <a:gd name="connsiteX8-153" fmla="*/ 1352550 w 5810250"/>
                  <a:gd name="connsiteY8-154" fmla="*/ 26785 h 3332267"/>
                  <a:gd name="connsiteX9-155" fmla="*/ 1708150 w 5810250"/>
                  <a:gd name="connsiteY9-156" fmla="*/ 229985 h 3332267"/>
                  <a:gd name="connsiteX10-157" fmla="*/ 1968500 w 5810250"/>
                  <a:gd name="connsiteY10-158" fmla="*/ 439535 h 3332267"/>
                  <a:gd name="connsiteX11-159" fmla="*/ 2032000 w 5810250"/>
                  <a:gd name="connsiteY11-160" fmla="*/ 503035 h 3332267"/>
                  <a:gd name="connsiteX12-161" fmla="*/ 2190750 w 5810250"/>
                  <a:gd name="connsiteY12-162" fmla="*/ 553835 h 3332267"/>
                  <a:gd name="connsiteX13-163" fmla="*/ 2387600 w 5810250"/>
                  <a:gd name="connsiteY13-164" fmla="*/ 464935 h 3332267"/>
                  <a:gd name="connsiteX14-165" fmla="*/ 2508250 w 5810250"/>
                  <a:gd name="connsiteY14-166" fmla="*/ 483985 h 3332267"/>
                  <a:gd name="connsiteX15-167" fmla="*/ 2622550 w 5810250"/>
                  <a:gd name="connsiteY15-168" fmla="*/ 649085 h 3332267"/>
                  <a:gd name="connsiteX16-169" fmla="*/ 2692400 w 5810250"/>
                  <a:gd name="connsiteY16-170" fmla="*/ 820535 h 3332267"/>
                  <a:gd name="connsiteX17-171" fmla="*/ 2743200 w 5810250"/>
                  <a:gd name="connsiteY17-172" fmla="*/ 1011035 h 3332267"/>
                  <a:gd name="connsiteX18-173" fmla="*/ 2857500 w 5810250"/>
                  <a:gd name="connsiteY18-174" fmla="*/ 1468235 h 3332267"/>
                  <a:gd name="connsiteX19-175" fmla="*/ 3003550 w 5810250"/>
                  <a:gd name="connsiteY19-176" fmla="*/ 2096885 h 3332267"/>
                  <a:gd name="connsiteX20-177" fmla="*/ 3111500 w 5810250"/>
                  <a:gd name="connsiteY20-178" fmla="*/ 2515985 h 3332267"/>
                  <a:gd name="connsiteX21-179" fmla="*/ 3352800 w 5810250"/>
                  <a:gd name="connsiteY21-180" fmla="*/ 3125585 h 3332267"/>
                  <a:gd name="connsiteX22-181" fmla="*/ 3619500 w 5810250"/>
                  <a:gd name="connsiteY22-182" fmla="*/ 3328785 h 3332267"/>
                  <a:gd name="connsiteX23-183" fmla="*/ 3841750 w 5810250"/>
                  <a:gd name="connsiteY23-184" fmla="*/ 3227185 h 3332267"/>
                  <a:gd name="connsiteX24-185" fmla="*/ 4044950 w 5810250"/>
                  <a:gd name="connsiteY24-186" fmla="*/ 2896985 h 3332267"/>
                  <a:gd name="connsiteX25-187" fmla="*/ 4337050 w 5810250"/>
                  <a:gd name="connsiteY25-188" fmla="*/ 2458835 h 3332267"/>
                  <a:gd name="connsiteX26-189" fmla="*/ 4514850 w 5810250"/>
                  <a:gd name="connsiteY26-190" fmla="*/ 2281035 h 3332267"/>
                  <a:gd name="connsiteX27-191" fmla="*/ 4737100 w 5810250"/>
                  <a:gd name="connsiteY27-192" fmla="*/ 2261985 h 3332267"/>
                  <a:gd name="connsiteX28-193" fmla="*/ 4991100 w 5810250"/>
                  <a:gd name="connsiteY28-194" fmla="*/ 2401685 h 3332267"/>
                  <a:gd name="connsiteX29-195" fmla="*/ 5162550 w 5810250"/>
                  <a:gd name="connsiteY29-196" fmla="*/ 2471535 h 3332267"/>
                  <a:gd name="connsiteX30-197" fmla="*/ 5289550 w 5810250"/>
                  <a:gd name="connsiteY30-198" fmla="*/ 2446135 h 3332267"/>
                  <a:gd name="connsiteX31-199" fmla="*/ 5497513 w 5810250"/>
                  <a:gd name="connsiteY31-200" fmla="*/ 2245316 h 3332267"/>
                  <a:gd name="connsiteX32-201" fmla="*/ 5657057 w 5810250"/>
                  <a:gd name="connsiteY32-202" fmla="*/ 1991317 h 3332267"/>
                  <a:gd name="connsiteX33-203" fmla="*/ 5810250 w 5810250"/>
                  <a:gd name="connsiteY33-204" fmla="*/ 1804785 h 3332267"/>
                  <a:gd name="connsiteX0-205" fmla="*/ 0 w 5810250"/>
                  <a:gd name="connsiteY0-206" fmla="*/ 185535 h 3332267"/>
                  <a:gd name="connsiteX1-207" fmla="*/ 158750 w 5810250"/>
                  <a:gd name="connsiteY1-208" fmla="*/ 128385 h 3332267"/>
                  <a:gd name="connsiteX2-209" fmla="*/ 355600 w 5810250"/>
                  <a:gd name="connsiteY2-210" fmla="*/ 204585 h 3332267"/>
                  <a:gd name="connsiteX3-211" fmla="*/ 488950 w 5810250"/>
                  <a:gd name="connsiteY3-212" fmla="*/ 249035 h 3332267"/>
                  <a:gd name="connsiteX4-213" fmla="*/ 558800 w 5810250"/>
                  <a:gd name="connsiteY4-214" fmla="*/ 249035 h 3332267"/>
                  <a:gd name="connsiteX5-215" fmla="*/ 660400 w 5810250"/>
                  <a:gd name="connsiteY5-216" fmla="*/ 185535 h 3332267"/>
                  <a:gd name="connsiteX6-217" fmla="*/ 812800 w 5810250"/>
                  <a:gd name="connsiteY6-218" fmla="*/ 77585 h 3332267"/>
                  <a:gd name="connsiteX7-219" fmla="*/ 1041400 w 5810250"/>
                  <a:gd name="connsiteY7-220" fmla="*/ 7735 h 3332267"/>
                  <a:gd name="connsiteX8-221" fmla="*/ 1352550 w 5810250"/>
                  <a:gd name="connsiteY8-222" fmla="*/ 26785 h 3332267"/>
                  <a:gd name="connsiteX9-223" fmla="*/ 1708150 w 5810250"/>
                  <a:gd name="connsiteY9-224" fmla="*/ 229985 h 3332267"/>
                  <a:gd name="connsiteX10-225" fmla="*/ 1968500 w 5810250"/>
                  <a:gd name="connsiteY10-226" fmla="*/ 439535 h 3332267"/>
                  <a:gd name="connsiteX11-227" fmla="*/ 2032000 w 5810250"/>
                  <a:gd name="connsiteY11-228" fmla="*/ 503035 h 3332267"/>
                  <a:gd name="connsiteX12-229" fmla="*/ 2190750 w 5810250"/>
                  <a:gd name="connsiteY12-230" fmla="*/ 553835 h 3332267"/>
                  <a:gd name="connsiteX13-231" fmla="*/ 2387600 w 5810250"/>
                  <a:gd name="connsiteY13-232" fmla="*/ 464935 h 3332267"/>
                  <a:gd name="connsiteX14-233" fmla="*/ 2508250 w 5810250"/>
                  <a:gd name="connsiteY14-234" fmla="*/ 483985 h 3332267"/>
                  <a:gd name="connsiteX15-235" fmla="*/ 2622550 w 5810250"/>
                  <a:gd name="connsiteY15-236" fmla="*/ 649085 h 3332267"/>
                  <a:gd name="connsiteX16-237" fmla="*/ 2692400 w 5810250"/>
                  <a:gd name="connsiteY16-238" fmla="*/ 820535 h 3332267"/>
                  <a:gd name="connsiteX17-239" fmla="*/ 2743200 w 5810250"/>
                  <a:gd name="connsiteY17-240" fmla="*/ 1011035 h 3332267"/>
                  <a:gd name="connsiteX18-241" fmla="*/ 2857500 w 5810250"/>
                  <a:gd name="connsiteY18-242" fmla="*/ 1468235 h 3332267"/>
                  <a:gd name="connsiteX19-243" fmla="*/ 3003550 w 5810250"/>
                  <a:gd name="connsiteY19-244" fmla="*/ 2096885 h 3332267"/>
                  <a:gd name="connsiteX20-245" fmla="*/ 3111500 w 5810250"/>
                  <a:gd name="connsiteY20-246" fmla="*/ 2515985 h 3332267"/>
                  <a:gd name="connsiteX21-247" fmla="*/ 3352800 w 5810250"/>
                  <a:gd name="connsiteY21-248" fmla="*/ 3125585 h 3332267"/>
                  <a:gd name="connsiteX22-249" fmla="*/ 3619500 w 5810250"/>
                  <a:gd name="connsiteY22-250" fmla="*/ 3328785 h 3332267"/>
                  <a:gd name="connsiteX23-251" fmla="*/ 3841750 w 5810250"/>
                  <a:gd name="connsiteY23-252" fmla="*/ 3227185 h 3332267"/>
                  <a:gd name="connsiteX24-253" fmla="*/ 4044950 w 5810250"/>
                  <a:gd name="connsiteY24-254" fmla="*/ 2896985 h 3332267"/>
                  <a:gd name="connsiteX25-255" fmla="*/ 4337050 w 5810250"/>
                  <a:gd name="connsiteY25-256" fmla="*/ 2458835 h 3332267"/>
                  <a:gd name="connsiteX26-257" fmla="*/ 4514850 w 5810250"/>
                  <a:gd name="connsiteY26-258" fmla="*/ 2281035 h 3332267"/>
                  <a:gd name="connsiteX27-259" fmla="*/ 4737100 w 5810250"/>
                  <a:gd name="connsiteY27-260" fmla="*/ 2261985 h 3332267"/>
                  <a:gd name="connsiteX28-261" fmla="*/ 4991100 w 5810250"/>
                  <a:gd name="connsiteY28-262" fmla="*/ 2401685 h 3332267"/>
                  <a:gd name="connsiteX29-263" fmla="*/ 5162550 w 5810250"/>
                  <a:gd name="connsiteY29-264" fmla="*/ 2471535 h 3332267"/>
                  <a:gd name="connsiteX30-265" fmla="*/ 5289550 w 5810250"/>
                  <a:gd name="connsiteY30-266" fmla="*/ 2446135 h 3332267"/>
                  <a:gd name="connsiteX31-267" fmla="*/ 5497513 w 5810250"/>
                  <a:gd name="connsiteY31-268" fmla="*/ 2245316 h 3332267"/>
                  <a:gd name="connsiteX32-269" fmla="*/ 5654676 w 5810250"/>
                  <a:gd name="connsiteY32-270" fmla="*/ 2000842 h 3332267"/>
                  <a:gd name="connsiteX33-271" fmla="*/ 5810250 w 5810250"/>
                  <a:gd name="connsiteY33-272" fmla="*/ 1804785 h 3332267"/>
                  <a:gd name="connsiteX0-273" fmla="*/ 0 w 5810250"/>
                  <a:gd name="connsiteY0-274" fmla="*/ 185535 h 3332267"/>
                  <a:gd name="connsiteX1-275" fmla="*/ 158750 w 5810250"/>
                  <a:gd name="connsiteY1-276" fmla="*/ 128385 h 3332267"/>
                  <a:gd name="connsiteX2-277" fmla="*/ 355600 w 5810250"/>
                  <a:gd name="connsiteY2-278" fmla="*/ 204585 h 3332267"/>
                  <a:gd name="connsiteX3-279" fmla="*/ 488950 w 5810250"/>
                  <a:gd name="connsiteY3-280" fmla="*/ 249035 h 3332267"/>
                  <a:gd name="connsiteX4-281" fmla="*/ 558800 w 5810250"/>
                  <a:gd name="connsiteY4-282" fmla="*/ 249035 h 3332267"/>
                  <a:gd name="connsiteX5-283" fmla="*/ 660400 w 5810250"/>
                  <a:gd name="connsiteY5-284" fmla="*/ 185535 h 3332267"/>
                  <a:gd name="connsiteX6-285" fmla="*/ 812800 w 5810250"/>
                  <a:gd name="connsiteY6-286" fmla="*/ 77585 h 3332267"/>
                  <a:gd name="connsiteX7-287" fmla="*/ 1041400 w 5810250"/>
                  <a:gd name="connsiteY7-288" fmla="*/ 7735 h 3332267"/>
                  <a:gd name="connsiteX8-289" fmla="*/ 1352550 w 5810250"/>
                  <a:gd name="connsiteY8-290" fmla="*/ 26785 h 3332267"/>
                  <a:gd name="connsiteX9-291" fmla="*/ 1708150 w 5810250"/>
                  <a:gd name="connsiteY9-292" fmla="*/ 229985 h 3332267"/>
                  <a:gd name="connsiteX10-293" fmla="*/ 1968500 w 5810250"/>
                  <a:gd name="connsiteY10-294" fmla="*/ 439535 h 3332267"/>
                  <a:gd name="connsiteX11-295" fmla="*/ 2032000 w 5810250"/>
                  <a:gd name="connsiteY11-296" fmla="*/ 503035 h 3332267"/>
                  <a:gd name="connsiteX12-297" fmla="*/ 2190750 w 5810250"/>
                  <a:gd name="connsiteY12-298" fmla="*/ 553835 h 3332267"/>
                  <a:gd name="connsiteX13-299" fmla="*/ 2387600 w 5810250"/>
                  <a:gd name="connsiteY13-300" fmla="*/ 464935 h 3332267"/>
                  <a:gd name="connsiteX14-301" fmla="*/ 2508250 w 5810250"/>
                  <a:gd name="connsiteY14-302" fmla="*/ 483985 h 3332267"/>
                  <a:gd name="connsiteX15-303" fmla="*/ 2622550 w 5810250"/>
                  <a:gd name="connsiteY15-304" fmla="*/ 649085 h 3332267"/>
                  <a:gd name="connsiteX16-305" fmla="*/ 2692400 w 5810250"/>
                  <a:gd name="connsiteY16-306" fmla="*/ 820535 h 3332267"/>
                  <a:gd name="connsiteX17-307" fmla="*/ 2743200 w 5810250"/>
                  <a:gd name="connsiteY17-308" fmla="*/ 1011035 h 3332267"/>
                  <a:gd name="connsiteX18-309" fmla="*/ 2857500 w 5810250"/>
                  <a:gd name="connsiteY18-310" fmla="*/ 1468235 h 3332267"/>
                  <a:gd name="connsiteX19-311" fmla="*/ 3003550 w 5810250"/>
                  <a:gd name="connsiteY19-312" fmla="*/ 2096885 h 3332267"/>
                  <a:gd name="connsiteX20-313" fmla="*/ 3111500 w 5810250"/>
                  <a:gd name="connsiteY20-314" fmla="*/ 2515985 h 3332267"/>
                  <a:gd name="connsiteX21-315" fmla="*/ 3352800 w 5810250"/>
                  <a:gd name="connsiteY21-316" fmla="*/ 3125585 h 3332267"/>
                  <a:gd name="connsiteX22-317" fmla="*/ 3619500 w 5810250"/>
                  <a:gd name="connsiteY22-318" fmla="*/ 3328785 h 3332267"/>
                  <a:gd name="connsiteX23-319" fmla="*/ 3841750 w 5810250"/>
                  <a:gd name="connsiteY23-320" fmla="*/ 3227185 h 3332267"/>
                  <a:gd name="connsiteX24-321" fmla="*/ 4044950 w 5810250"/>
                  <a:gd name="connsiteY24-322" fmla="*/ 2896985 h 3332267"/>
                  <a:gd name="connsiteX25-323" fmla="*/ 4337050 w 5810250"/>
                  <a:gd name="connsiteY25-324" fmla="*/ 2458835 h 3332267"/>
                  <a:gd name="connsiteX26-325" fmla="*/ 4514850 w 5810250"/>
                  <a:gd name="connsiteY26-326" fmla="*/ 2281035 h 3332267"/>
                  <a:gd name="connsiteX27-327" fmla="*/ 4737100 w 5810250"/>
                  <a:gd name="connsiteY27-328" fmla="*/ 2261985 h 3332267"/>
                  <a:gd name="connsiteX28-329" fmla="*/ 4991100 w 5810250"/>
                  <a:gd name="connsiteY28-330" fmla="*/ 2401685 h 3332267"/>
                  <a:gd name="connsiteX29-331" fmla="*/ 5162550 w 5810250"/>
                  <a:gd name="connsiteY29-332" fmla="*/ 2471535 h 3332267"/>
                  <a:gd name="connsiteX30-333" fmla="*/ 5289550 w 5810250"/>
                  <a:gd name="connsiteY30-334" fmla="*/ 2446135 h 3332267"/>
                  <a:gd name="connsiteX31-335" fmla="*/ 5495132 w 5810250"/>
                  <a:gd name="connsiteY31-336" fmla="*/ 2240554 h 3332267"/>
                  <a:gd name="connsiteX32-337" fmla="*/ 5654676 w 5810250"/>
                  <a:gd name="connsiteY32-338" fmla="*/ 2000842 h 3332267"/>
                  <a:gd name="connsiteX33-339" fmla="*/ 5810250 w 5810250"/>
                  <a:gd name="connsiteY33-340" fmla="*/ 1804785 h 3332267"/>
                  <a:gd name="connsiteX0-341" fmla="*/ 0 w 5810250"/>
                  <a:gd name="connsiteY0-342" fmla="*/ 185535 h 3332267"/>
                  <a:gd name="connsiteX1-343" fmla="*/ 158750 w 5810250"/>
                  <a:gd name="connsiteY1-344" fmla="*/ 128385 h 3332267"/>
                  <a:gd name="connsiteX2-345" fmla="*/ 355600 w 5810250"/>
                  <a:gd name="connsiteY2-346" fmla="*/ 204585 h 3332267"/>
                  <a:gd name="connsiteX3-347" fmla="*/ 488950 w 5810250"/>
                  <a:gd name="connsiteY3-348" fmla="*/ 249035 h 3332267"/>
                  <a:gd name="connsiteX4-349" fmla="*/ 558800 w 5810250"/>
                  <a:gd name="connsiteY4-350" fmla="*/ 249035 h 3332267"/>
                  <a:gd name="connsiteX5-351" fmla="*/ 660400 w 5810250"/>
                  <a:gd name="connsiteY5-352" fmla="*/ 185535 h 3332267"/>
                  <a:gd name="connsiteX6-353" fmla="*/ 812800 w 5810250"/>
                  <a:gd name="connsiteY6-354" fmla="*/ 77585 h 3332267"/>
                  <a:gd name="connsiteX7-355" fmla="*/ 1041400 w 5810250"/>
                  <a:gd name="connsiteY7-356" fmla="*/ 7735 h 3332267"/>
                  <a:gd name="connsiteX8-357" fmla="*/ 1352550 w 5810250"/>
                  <a:gd name="connsiteY8-358" fmla="*/ 26785 h 3332267"/>
                  <a:gd name="connsiteX9-359" fmla="*/ 1708150 w 5810250"/>
                  <a:gd name="connsiteY9-360" fmla="*/ 229985 h 3332267"/>
                  <a:gd name="connsiteX10-361" fmla="*/ 1968500 w 5810250"/>
                  <a:gd name="connsiteY10-362" fmla="*/ 439535 h 3332267"/>
                  <a:gd name="connsiteX11-363" fmla="*/ 2032000 w 5810250"/>
                  <a:gd name="connsiteY11-364" fmla="*/ 503035 h 3332267"/>
                  <a:gd name="connsiteX12-365" fmla="*/ 2190750 w 5810250"/>
                  <a:gd name="connsiteY12-366" fmla="*/ 553835 h 3332267"/>
                  <a:gd name="connsiteX13-367" fmla="*/ 2387600 w 5810250"/>
                  <a:gd name="connsiteY13-368" fmla="*/ 464935 h 3332267"/>
                  <a:gd name="connsiteX14-369" fmla="*/ 2508250 w 5810250"/>
                  <a:gd name="connsiteY14-370" fmla="*/ 483985 h 3332267"/>
                  <a:gd name="connsiteX15-371" fmla="*/ 2622550 w 5810250"/>
                  <a:gd name="connsiteY15-372" fmla="*/ 649085 h 3332267"/>
                  <a:gd name="connsiteX16-373" fmla="*/ 2692400 w 5810250"/>
                  <a:gd name="connsiteY16-374" fmla="*/ 820535 h 3332267"/>
                  <a:gd name="connsiteX17-375" fmla="*/ 2743200 w 5810250"/>
                  <a:gd name="connsiteY17-376" fmla="*/ 1011035 h 3332267"/>
                  <a:gd name="connsiteX18-377" fmla="*/ 2857500 w 5810250"/>
                  <a:gd name="connsiteY18-378" fmla="*/ 1468235 h 3332267"/>
                  <a:gd name="connsiteX19-379" fmla="*/ 3003550 w 5810250"/>
                  <a:gd name="connsiteY19-380" fmla="*/ 2096885 h 3332267"/>
                  <a:gd name="connsiteX20-381" fmla="*/ 3111500 w 5810250"/>
                  <a:gd name="connsiteY20-382" fmla="*/ 2515985 h 3332267"/>
                  <a:gd name="connsiteX21-383" fmla="*/ 3352800 w 5810250"/>
                  <a:gd name="connsiteY21-384" fmla="*/ 3125585 h 3332267"/>
                  <a:gd name="connsiteX22-385" fmla="*/ 3619500 w 5810250"/>
                  <a:gd name="connsiteY22-386" fmla="*/ 3328785 h 3332267"/>
                  <a:gd name="connsiteX23-387" fmla="*/ 3841750 w 5810250"/>
                  <a:gd name="connsiteY23-388" fmla="*/ 3227185 h 3332267"/>
                  <a:gd name="connsiteX24-389" fmla="*/ 4044950 w 5810250"/>
                  <a:gd name="connsiteY24-390" fmla="*/ 2896985 h 3332267"/>
                  <a:gd name="connsiteX25-391" fmla="*/ 4337050 w 5810250"/>
                  <a:gd name="connsiteY25-392" fmla="*/ 2458835 h 3332267"/>
                  <a:gd name="connsiteX26-393" fmla="*/ 4514850 w 5810250"/>
                  <a:gd name="connsiteY26-394" fmla="*/ 2281035 h 3332267"/>
                  <a:gd name="connsiteX27-395" fmla="*/ 4737100 w 5810250"/>
                  <a:gd name="connsiteY27-396" fmla="*/ 2261985 h 3332267"/>
                  <a:gd name="connsiteX28-397" fmla="*/ 4991100 w 5810250"/>
                  <a:gd name="connsiteY28-398" fmla="*/ 2401685 h 3332267"/>
                  <a:gd name="connsiteX29-399" fmla="*/ 5162550 w 5810250"/>
                  <a:gd name="connsiteY29-400" fmla="*/ 2471535 h 3332267"/>
                  <a:gd name="connsiteX30-401" fmla="*/ 5289550 w 5810250"/>
                  <a:gd name="connsiteY30-402" fmla="*/ 2446135 h 3332267"/>
                  <a:gd name="connsiteX31-403" fmla="*/ 5495132 w 5810250"/>
                  <a:gd name="connsiteY31-404" fmla="*/ 2240554 h 3332267"/>
                  <a:gd name="connsiteX32-405" fmla="*/ 5654676 w 5810250"/>
                  <a:gd name="connsiteY32-406" fmla="*/ 2000842 h 3332267"/>
                  <a:gd name="connsiteX33-407" fmla="*/ 5810250 w 5810250"/>
                  <a:gd name="connsiteY33-408" fmla="*/ 1804785 h 3332267"/>
                  <a:gd name="connsiteX0-409" fmla="*/ 0 w 5810250"/>
                  <a:gd name="connsiteY0-410" fmla="*/ 185535 h 3332267"/>
                  <a:gd name="connsiteX1-411" fmla="*/ 158750 w 5810250"/>
                  <a:gd name="connsiteY1-412" fmla="*/ 128385 h 3332267"/>
                  <a:gd name="connsiteX2-413" fmla="*/ 355600 w 5810250"/>
                  <a:gd name="connsiteY2-414" fmla="*/ 204585 h 3332267"/>
                  <a:gd name="connsiteX3-415" fmla="*/ 488950 w 5810250"/>
                  <a:gd name="connsiteY3-416" fmla="*/ 249035 h 3332267"/>
                  <a:gd name="connsiteX4-417" fmla="*/ 558800 w 5810250"/>
                  <a:gd name="connsiteY4-418" fmla="*/ 249035 h 3332267"/>
                  <a:gd name="connsiteX5-419" fmla="*/ 660400 w 5810250"/>
                  <a:gd name="connsiteY5-420" fmla="*/ 185535 h 3332267"/>
                  <a:gd name="connsiteX6-421" fmla="*/ 812800 w 5810250"/>
                  <a:gd name="connsiteY6-422" fmla="*/ 77585 h 3332267"/>
                  <a:gd name="connsiteX7-423" fmla="*/ 1041400 w 5810250"/>
                  <a:gd name="connsiteY7-424" fmla="*/ 7735 h 3332267"/>
                  <a:gd name="connsiteX8-425" fmla="*/ 1352550 w 5810250"/>
                  <a:gd name="connsiteY8-426" fmla="*/ 26785 h 3332267"/>
                  <a:gd name="connsiteX9-427" fmla="*/ 1708150 w 5810250"/>
                  <a:gd name="connsiteY9-428" fmla="*/ 229985 h 3332267"/>
                  <a:gd name="connsiteX10-429" fmla="*/ 1968500 w 5810250"/>
                  <a:gd name="connsiteY10-430" fmla="*/ 439535 h 3332267"/>
                  <a:gd name="connsiteX11-431" fmla="*/ 2032000 w 5810250"/>
                  <a:gd name="connsiteY11-432" fmla="*/ 503035 h 3332267"/>
                  <a:gd name="connsiteX12-433" fmla="*/ 2190750 w 5810250"/>
                  <a:gd name="connsiteY12-434" fmla="*/ 553835 h 3332267"/>
                  <a:gd name="connsiteX13-435" fmla="*/ 2387600 w 5810250"/>
                  <a:gd name="connsiteY13-436" fmla="*/ 464935 h 3332267"/>
                  <a:gd name="connsiteX14-437" fmla="*/ 2508250 w 5810250"/>
                  <a:gd name="connsiteY14-438" fmla="*/ 483985 h 3332267"/>
                  <a:gd name="connsiteX15-439" fmla="*/ 2622550 w 5810250"/>
                  <a:gd name="connsiteY15-440" fmla="*/ 649085 h 3332267"/>
                  <a:gd name="connsiteX16-441" fmla="*/ 2692400 w 5810250"/>
                  <a:gd name="connsiteY16-442" fmla="*/ 820535 h 3332267"/>
                  <a:gd name="connsiteX17-443" fmla="*/ 2743200 w 5810250"/>
                  <a:gd name="connsiteY17-444" fmla="*/ 1011035 h 3332267"/>
                  <a:gd name="connsiteX18-445" fmla="*/ 2857500 w 5810250"/>
                  <a:gd name="connsiteY18-446" fmla="*/ 1468235 h 3332267"/>
                  <a:gd name="connsiteX19-447" fmla="*/ 3003550 w 5810250"/>
                  <a:gd name="connsiteY19-448" fmla="*/ 2096885 h 3332267"/>
                  <a:gd name="connsiteX20-449" fmla="*/ 3111500 w 5810250"/>
                  <a:gd name="connsiteY20-450" fmla="*/ 2515985 h 3332267"/>
                  <a:gd name="connsiteX21-451" fmla="*/ 3352800 w 5810250"/>
                  <a:gd name="connsiteY21-452" fmla="*/ 3125585 h 3332267"/>
                  <a:gd name="connsiteX22-453" fmla="*/ 3619500 w 5810250"/>
                  <a:gd name="connsiteY22-454" fmla="*/ 3328785 h 3332267"/>
                  <a:gd name="connsiteX23-455" fmla="*/ 3841750 w 5810250"/>
                  <a:gd name="connsiteY23-456" fmla="*/ 3227185 h 3332267"/>
                  <a:gd name="connsiteX24-457" fmla="*/ 4044950 w 5810250"/>
                  <a:gd name="connsiteY24-458" fmla="*/ 2896985 h 3332267"/>
                  <a:gd name="connsiteX25-459" fmla="*/ 4337050 w 5810250"/>
                  <a:gd name="connsiteY25-460" fmla="*/ 2458835 h 3332267"/>
                  <a:gd name="connsiteX26-461" fmla="*/ 4514850 w 5810250"/>
                  <a:gd name="connsiteY26-462" fmla="*/ 2281035 h 3332267"/>
                  <a:gd name="connsiteX27-463" fmla="*/ 4737100 w 5810250"/>
                  <a:gd name="connsiteY27-464" fmla="*/ 2261985 h 3332267"/>
                  <a:gd name="connsiteX28-465" fmla="*/ 4991100 w 5810250"/>
                  <a:gd name="connsiteY28-466" fmla="*/ 2401685 h 3332267"/>
                  <a:gd name="connsiteX29-467" fmla="*/ 5162550 w 5810250"/>
                  <a:gd name="connsiteY29-468" fmla="*/ 2471535 h 3332267"/>
                  <a:gd name="connsiteX30-469" fmla="*/ 5289550 w 5810250"/>
                  <a:gd name="connsiteY30-470" fmla="*/ 2446135 h 3332267"/>
                  <a:gd name="connsiteX31-471" fmla="*/ 5495132 w 5810250"/>
                  <a:gd name="connsiteY31-472" fmla="*/ 2240554 h 3332267"/>
                  <a:gd name="connsiteX32-473" fmla="*/ 5652295 w 5810250"/>
                  <a:gd name="connsiteY32-474" fmla="*/ 1996080 h 3332267"/>
                  <a:gd name="connsiteX33-475" fmla="*/ 5810250 w 5810250"/>
                  <a:gd name="connsiteY33-476" fmla="*/ 1804785 h 3332267"/>
                  <a:gd name="connsiteX0-477" fmla="*/ 0 w 5810250"/>
                  <a:gd name="connsiteY0-478" fmla="*/ 185535 h 3332267"/>
                  <a:gd name="connsiteX1-479" fmla="*/ 158750 w 5810250"/>
                  <a:gd name="connsiteY1-480" fmla="*/ 128385 h 3332267"/>
                  <a:gd name="connsiteX2-481" fmla="*/ 355600 w 5810250"/>
                  <a:gd name="connsiteY2-482" fmla="*/ 204585 h 3332267"/>
                  <a:gd name="connsiteX3-483" fmla="*/ 488950 w 5810250"/>
                  <a:gd name="connsiteY3-484" fmla="*/ 249035 h 3332267"/>
                  <a:gd name="connsiteX4-485" fmla="*/ 558800 w 5810250"/>
                  <a:gd name="connsiteY4-486" fmla="*/ 249035 h 3332267"/>
                  <a:gd name="connsiteX5-487" fmla="*/ 660400 w 5810250"/>
                  <a:gd name="connsiteY5-488" fmla="*/ 185535 h 3332267"/>
                  <a:gd name="connsiteX6-489" fmla="*/ 812800 w 5810250"/>
                  <a:gd name="connsiteY6-490" fmla="*/ 77585 h 3332267"/>
                  <a:gd name="connsiteX7-491" fmla="*/ 1041400 w 5810250"/>
                  <a:gd name="connsiteY7-492" fmla="*/ 7735 h 3332267"/>
                  <a:gd name="connsiteX8-493" fmla="*/ 1352550 w 5810250"/>
                  <a:gd name="connsiteY8-494" fmla="*/ 26785 h 3332267"/>
                  <a:gd name="connsiteX9-495" fmla="*/ 1708150 w 5810250"/>
                  <a:gd name="connsiteY9-496" fmla="*/ 229985 h 3332267"/>
                  <a:gd name="connsiteX10-497" fmla="*/ 1968500 w 5810250"/>
                  <a:gd name="connsiteY10-498" fmla="*/ 439535 h 3332267"/>
                  <a:gd name="connsiteX11-499" fmla="*/ 2032000 w 5810250"/>
                  <a:gd name="connsiteY11-500" fmla="*/ 503035 h 3332267"/>
                  <a:gd name="connsiteX12-501" fmla="*/ 2190750 w 5810250"/>
                  <a:gd name="connsiteY12-502" fmla="*/ 553835 h 3332267"/>
                  <a:gd name="connsiteX13-503" fmla="*/ 2387600 w 5810250"/>
                  <a:gd name="connsiteY13-504" fmla="*/ 464935 h 3332267"/>
                  <a:gd name="connsiteX14-505" fmla="*/ 2508250 w 5810250"/>
                  <a:gd name="connsiteY14-506" fmla="*/ 483985 h 3332267"/>
                  <a:gd name="connsiteX15-507" fmla="*/ 2622550 w 5810250"/>
                  <a:gd name="connsiteY15-508" fmla="*/ 649085 h 3332267"/>
                  <a:gd name="connsiteX16-509" fmla="*/ 2692400 w 5810250"/>
                  <a:gd name="connsiteY16-510" fmla="*/ 820535 h 3332267"/>
                  <a:gd name="connsiteX17-511" fmla="*/ 2743200 w 5810250"/>
                  <a:gd name="connsiteY17-512" fmla="*/ 1011035 h 3332267"/>
                  <a:gd name="connsiteX18-513" fmla="*/ 2857500 w 5810250"/>
                  <a:gd name="connsiteY18-514" fmla="*/ 1468235 h 3332267"/>
                  <a:gd name="connsiteX19-515" fmla="*/ 3003550 w 5810250"/>
                  <a:gd name="connsiteY19-516" fmla="*/ 2096885 h 3332267"/>
                  <a:gd name="connsiteX20-517" fmla="*/ 3111500 w 5810250"/>
                  <a:gd name="connsiteY20-518" fmla="*/ 2515985 h 3332267"/>
                  <a:gd name="connsiteX21-519" fmla="*/ 3352800 w 5810250"/>
                  <a:gd name="connsiteY21-520" fmla="*/ 3125585 h 3332267"/>
                  <a:gd name="connsiteX22-521" fmla="*/ 3619500 w 5810250"/>
                  <a:gd name="connsiteY22-522" fmla="*/ 3328785 h 3332267"/>
                  <a:gd name="connsiteX23-523" fmla="*/ 3841750 w 5810250"/>
                  <a:gd name="connsiteY23-524" fmla="*/ 3227185 h 3332267"/>
                  <a:gd name="connsiteX24-525" fmla="*/ 4044950 w 5810250"/>
                  <a:gd name="connsiteY24-526" fmla="*/ 2896985 h 3332267"/>
                  <a:gd name="connsiteX25-527" fmla="*/ 4337050 w 5810250"/>
                  <a:gd name="connsiteY25-528" fmla="*/ 2458835 h 3332267"/>
                  <a:gd name="connsiteX26-529" fmla="*/ 4514850 w 5810250"/>
                  <a:gd name="connsiteY26-530" fmla="*/ 2281035 h 3332267"/>
                  <a:gd name="connsiteX27-531" fmla="*/ 4737100 w 5810250"/>
                  <a:gd name="connsiteY27-532" fmla="*/ 2261985 h 3332267"/>
                  <a:gd name="connsiteX28-533" fmla="*/ 4991100 w 5810250"/>
                  <a:gd name="connsiteY28-534" fmla="*/ 2401685 h 3332267"/>
                  <a:gd name="connsiteX29-535" fmla="*/ 5162550 w 5810250"/>
                  <a:gd name="connsiteY29-536" fmla="*/ 2471535 h 3332267"/>
                  <a:gd name="connsiteX30-537" fmla="*/ 5289550 w 5810250"/>
                  <a:gd name="connsiteY30-538" fmla="*/ 2446135 h 3332267"/>
                  <a:gd name="connsiteX31-539" fmla="*/ 5495132 w 5810250"/>
                  <a:gd name="connsiteY31-540" fmla="*/ 2240554 h 3332267"/>
                  <a:gd name="connsiteX32-541" fmla="*/ 5649914 w 5810250"/>
                  <a:gd name="connsiteY32-542" fmla="*/ 2005605 h 3332267"/>
                  <a:gd name="connsiteX33-543" fmla="*/ 5810250 w 5810250"/>
                  <a:gd name="connsiteY33-544" fmla="*/ 1804785 h 3332267"/>
                  <a:gd name="connsiteX0-545" fmla="*/ 0 w 5810250"/>
                  <a:gd name="connsiteY0-546" fmla="*/ 185535 h 3332267"/>
                  <a:gd name="connsiteX1-547" fmla="*/ 158750 w 5810250"/>
                  <a:gd name="connsiteY1-548" fmla="*/ 128385 h 3332267"/>
                  <a:gd name="connsiteX2-549" fmla="*/ 355600 w 5810250"/>
                  <a:gd name="connsiteY2-550" fmla="*/ 204585 h 3332267"/>
                  <a:gd name="connsiteX3-551" fmla="*/ 488950 w 5810250"/>
                  <a:gd name="connsiteY3-552" fmla="*/ 249035 h 3332267"/>
                  <a:gd name="connsiteX4-553" fmla="*/ 558800 w 5810250"/>
                  <a:gd name="connsiteY4-554" fmla="*/ 249035 h 3332267"/>
                  <a:gd name="connsiteX5-555" fmla="*/ 660400 w 5810250"/>
                  <a:gd name="connsiteY5-556" fmla="*/ 185535 h 3332267"/>
                  <a:gd name="connsiteX6-557" fmla="*/ 812800 w 5810250"/>
                  <a:gd name="connsiteY6-558" fmla="*/ 77585 h 3332267"/>
                  <a:gd name="connsiteX7-559" fmla="*/ 1041400 w 5810250"/>
                  <a:gd name="connsiteY7-560" fmla="*/ 7735 h 3332267"/>
                  <a:gd name="connsiteX8-561" fmla="*/ 1352550 w 5810250"/>
                  <a:gd name="connsiteY8-562" fmla="*/ 26785 h 3332267"/>
                  <a:gd name="connsiteX9-563" fmla="*/ 1708150 w 5810250"/>
                  <a:gd name="connsiteY9-564" fmla="*/ 229985 h 3332267"/>
                  <a:gd name="connsiteX10-565" fmla="*/ 1968500 w 5810250"/>
                  <a:gd name="connsiteY10-566" fmla="*/ 439535 h 3332267"/>
                  <a:gd name="connsiteX11-567" fmla="*/ 2032000 w 5810250"/>
                  <a:gd name="connsiteY11-568" fmla="*/ 503035 h 3332267"/>
                  <a:gd name="connsiteX12-569" fmla="*/ 2190750 w 5810250"/>
                  <a:gd name="connsiteY12-570" fmla="*/ 553835 h 3332267"/>
                  <a:gd name="connsiteX13-571" fmla="*/ 2387600 w 5810250"/>
                  <a:gd name="connsiteY13-572" fmla="*/ 464935 h 3332267"/>
                  <a:gd name="connsiteX14-573" fmla="*/ 2508250 w 5810250"/>
                  <a:gd name="connsiteY14-574" fmla="*/ 483985 h 3332267"/>
                  <a:gd name="connsiteX15-575" fmla="*/ 2622550 w 5810250"/>
                  <a:gd name="connsiteY15-576" fmla="*/ 649085 h 3332267"/>
                  <a:gd name="connsiteX16-577" fmla="*/ 2692400 w 5810250"/>
                  <a:gd name="connsiteY16-578" fmla="*/ 820535 h 3332267"/>
                  <a:gd name="connsiteX17-579" fmla="*/ 2743200 w 5810250"/>
                  <a:gd name="connsiteY17-580" fmla="*/ 1011035 h 3332267"/>
                  <a:gd name="connsiteX18-581" fmla="*/ 2857500 w 5810250"/>
                  <a:gd name="connsiteY18-582" fmla="*/ 1468235 h 3332267"/>
                  <a:gd name="connsiteX19-583" fmla="*/ 3003550 w 5810250"/>
                  <a:gd name="connsiteY19-584" fmla="*/ 2096885 h 3332267"/>
                  <a:gd name="connsiteX20-585" fmla="*/ 3111500 w 5810250"/>
                  <a:gd name="connsiteY20-586" fmla="*/ 2515985 h 3332267"/>
                  <a:gd name="connsiteX21-587" fmla="*/ 3352800 w 5810250"/>
                  <a:gd name="connsiteY21-588" fmla="*/ 3125585 h 3332267"/>
                  <a:gd name="connsiteX22-589" fmla="*/ 3619500 w 5810250"/>
                  <a:gd name="connsiteY22-590" fmla="*/ 3328785 h 3332267"/>
                  <a:gd name="connsiteX23-591" fmla="*/ 3841750 w 5810250"/>
                  <a:gd name="connsiteY23-592" fmla="*/ 3227185 h 3332267"/>
                  <a:gd name="connsiteX24-593" fmla="*/ 4044950 w 5810250"/>
                  <a:gd name="connsiteY24-594" fmla="*/ 2896985 h 3332267"/>
                  <a:gd name="connsiteX25-595" fmla="*/ 4337050 w 5810250"/>
                  <a:gd name="connsiteY25-596" fmla="*/ 2458835 h 3332267"/>
                  <a:gd name="connsiteX26-597" fmla="*/ 4514850 w 5810250"/>
                  <a:gd name="connsiteY26-598" fmla="*/ 2281035 h 3332267"/>
                  <a:gd name="connsiteX27-599" fmla="*/ 4737100 w 5810250"/>
                  <a:gd name="connsiteY27-600" fmla="*/ 2261985 h 3332267"/>
                  <a:gd name="connsiteX28-601" fmla="*/ 4991100 w 5810250"/>
                  <a:gd name="connsiteY28-602" fmla="*/ 2401685 h 3332267"/>
                  <a:gd name="connsiteX29-603" fmla="*/ 5162550 w 5810250"/>
                  <a:gd name="connsiteY29-604" fmla="*/ 2471535 h 3332267"/>
                  <a:gd name="connsiteX30-605" fmla="*/ 5289550 w 5810250"/>
                  <a:gd name="connsiteY30-606" fmla="*/ 2446135 h 3332267"/>
                  <a:gd name="connsiteX31-607" fmla="*/ 5495132 w 5810250"/>
                  <a:gd name="connsiteY31-608" fmla="*/ 2240554 h 3332267"/>
                  <a:gd name="connsiteX32-609" fmla="*/ 5649914 w 5810250"/>
                  <a:gd name="connsiteY32-610" fmla="*/ 2005605 h 3332267"/>
                  <a:gd name="connsiteX33-611" fmla="*/ 5810250 w 5810250"/>
                  <a:gd name="connsiteY33-612" fmla="*/ 1804785 h 3332267"/>
                  <a:gd name="connsiteX0-613" fmla="*/ 0 w 5810250"/>
                  <a:gd name="connsiteY0-614" fmla="*/ 185535 h 3332267"/>
                  <a:gd name="connsiteX1-615" fmla="*/ 158750 w 5810250"/>
                  <a:gd name="connsiteY1-616" fmla="*/ 128385 h 3332267"/>
                  <a:gd name="connsiteX2-617" fmla="*/ 355600 w 5810250"/>
                  <a:gd name="connsiteY2-618" fmla="*/ 204585 h 3332267"/>
                  <a:gd name="connsiteX3-619" fmla="*/ 488950 w 5810250"/>
                  <a:gd name="connsiteY3-620" fmla="*/ 249035 h 3332267"/>
                  <a:gd name="connsiteX4-621" fmla="*/ 558800 w 5810250"/>
                  <a:gd name="connsiteY4-622" fmla="*/ 249035 h 3332267"/>
                  <a:gd name="connsiteX5-623" fmla="*/ 660400 w 5810250"/>
                  <a:gd name="connsiteY5-624" fmla="*/ 185535 h 3332267"/>
                  <a:gd name="connsiteX6-625" fmla="*/ 812800 w 5810250"/>
                  <a:gd name="connsiteY6-626" fmla="*/ 77585 h 3332267"/>
                  <a:gd name="connsiteX7-627" fmla="*/ 1041400 w 5810250"/>
                  <a:gd name="connsiteY7-628" fmla="*/ 7735 h 3332267"/>
                  <a:gd name="connsiteX8-629" fmla="*/ 1352550 w 5810250"/>
                  <a:gd name="connsiteY8-630" fmla="*/ 26785 h 3332267"/>
                  <a:gd name="connsiteX9-631" fmla="*/ 1708150 w 5810250"/>
                  <a:gd name="connsiteY9-632" fmla="*/ 229985 h 3332267"/>
                  <a:gd name="connsiteX10-633" fmla="*/ 1968500 w 5810250"/>
                  <a:gd name="connsiteY10-634" fmla="*/ 439535 h 3332267"/>
                  <a:gd name="connsiteX11-635" fmla="*/ 2032000 w 5810250"/>
                  <a:gd name="connsiteY11-636" fmla="*/ 503035 h 3332267"/>
                  <a:gd name="connsiteX12-637" fmla="*/ 2190750 w 5810250"/>
                  <a:gd name="connsiteY12-638" fmla="*/ 553835 h 3332267"/>
                  <a:gd name="connsiteX13-639" fmla="*/ 2387600 w 5810250"/>
                  <a:gd name="connsiteY13-640" fmla="*/ 464935 h 3332267"/>
                  <a:gd name="connsiteX14-641" fmla="*/ 2508250 w 5810250"/>
                  <a:gd name="connsiteY14-642" fmla="*/ 483985 h 3332267"/>
                  <a:gd name="connsiteX15-643" fmla="*/ 2622550 w 5810250"/>
                  <a:gd name="connsiteY15-644" fmla="*/ 649085 h 3332267"/>
                  <a:gd name="connsiteX16-645" fmla="*/ 2692400 w 5810250"/>
                  <a:gd name="connsiteY16-646" fmla="*/ 820535 h 3332267"/>
                  <a:gd name="connsiteX17-647" fmla="*/ 2743200 w 5810250"/>
                  <a:gd name="connsiteY17-648" fmla="*/ 1011035 h 3332267"/>
                  <a:gd name="connsiteX18-649" fmla="*/ 2857500 w 5810250"/>
                  <a:gd name="connsiteY18-650" fmla="*/ 1468235 h 3332267"/>
                  <a:gd name="connsiteX19-651" fmla="*/ 3003550 w 5810250"/>
                  <a:gd name="connsiteY19-652" fmla="*/ 2096885 h 3332267"/>
                  <a:gd name="connsiteX20-653" fmla="*/ 3111500 w 5810250"/>
                  <a:gd name="connsiteY20-654" fmla="*/ 2515985 h 3332267"/>
                  <a:gd name="connsiteX21-655" fmla="*/ 3352800 w 5810250"/>
                  <a:gd name="connsiteY21-656" fmla="*/ 3125585 h 3332267"/>
                  <a:gd name="connsiteX22-657" fmla="*/ 3619500 w 5810250"/>
                  <a:gd name="connsiteY22-658" fmla="*/ 3328785 h 3332267"/>
                  <a:gd name="connsiteX23-659" fmla="*/ 3841750 w 5810250"/>
                  <a:gd name="connsiteY23-660" fmla="*/ 3227185 h 3332267"/>
                  <a:gd name="connsiteX24-661" fmla="*/ 4044950 w 5810250"/>
                  <a:gd name="connsiteY24-662" fmla="*/ 2896985 h 3332267"/>
                  <a:gd name="connsiteX25-663" fmla="*/ 4337050 w 5810250"/>
                  <a:gd name="connsiteY25-664" fmla="*/ 2458835 h 3332267"/>
                  <a:gd name="connsiteX26-665" fmla="*/ 4514850 w 5810250"/>
                  <a:gd name="connsiteY26-666" fmla="*/ 2281035 h 3332267"/>
                  <a:gd name="connsiteX27-667" fmla="*/ 4737100 w 5810250"/>
                  <a:gd name="connsiteY27-668" fmla="*/ 2261985 h 3332267"/>
                  <a:gd name="connsiteX28-669" fmla="*/ 4991100 w 5810250"/>
                  <a:gd name="connsiteY28-670" fmla="*/ 2401685 h 3332267"/>
                  <a:gd name="connsiteX29-671" fmla="*/ 5162550 w 5810250"/>
                  <a:gd name="connsiteY29-672" fmla="*/ 2471535 h 3332267"/>
                  <a:gd name="connsiteX30-673" fmla="*/ 5289550 w 5810250"/>
                  <a:gd name="connsiteY30-674" fmla="*/ 2446135 h 3332267"/>
                  <a:gd name="connsiteX31-675" fmla="*/ 5495132 w 5810250"/>
                  <a:gd name="connsiteY31-676" fmla="*/ 2240554 h 3332267"/>
                  <a:gd name="connsiteX32-677" fmla="*/ 5583239 w 5810250"/>
                  <a:gd name="connsiteY32-678" fmla="*/ 2119905 h 3332267"/>
                  <a:gd name="connsiteX33-679" fmla="*/ 5810250 w 5810250"/>
                  <a:gd name="connsiteY33-680" fmla="*/ 1804785 h 3332267"/>
                  <a:gd name="connsiteX0-681" fmla="*/ 0 w 5688806"/>
                  <a:gd name="connsiteY0-682" fmla="*/ 185535 h 3332267"/>
                  <a:gd name="connsiteX1-683" fmla="*/ 158750 w 5688806"/>
                  <a:gd name="connsiteY1-684" fmla="*/ 128385 h 3332267"/>
                  <a:gd name="connsiteX2-685" fmla="*/ 355600 w 5688806"/>
                  <a:gd name="connsiteY2-686" fmla="*/ 204585 h 3332267"/>
                  <a:gd name="connsiteX3-687" fmla="*/ 488950 w 5688806"/>
                  <a:gd name="connsiteY3-688" fmla="*/ 249035 h 3332267"/>
                  <a:gd name="connsiteX4-689" fmla="*/ 558800 w 5688806"/>
                  <a:gd name="connsiteY4-690" fmla="*/ 249035 h 3332267"/>
                  <a:gd name="connsiteX5-691" fmla="*/ 660400 w 5688806"/>
                  <a:gd name="connsiteY5-692" fmla="*/ 185535 h 3332267"/>
                  <a:gd name="connsiteX6-693" fmla="*/ 812800 w 5688806"/>
                  <a:gd name="connsiteY6-694" fmla="*/ 77585 h 3332267"/>
                  <a:gd name="connsiteX7-695" fmla="*/ 1041400 w 5688806"/>
                  <a:gd name="connsiteY7-696" fmla="*/ 7735 h 3332267"/>
                  <a:gd name="connsiteX8-697" fmla="*/ 1352550 w 5688806"/>
                  <a:gd name="connsiteY8-698" fmla="*/ 26785 h 3332267"/>
                  <a:gd name="connsiteX9-699" fmla="*/ 1708150 w 5688806"/>
                  <a:gd name="connsiteY9-700" fmla="*/ 229985 h 3332267"/>
                  <a:gd name="connsiteX10-701" fmla="*/ 1968500 w 5688806"/>
                  <a:gd name="connsiteY10-702" fmla="*/ 439535 h 3332267"/>
                  <a:gd name="connsiteX11-703" fmla="*/ 2032000 w 5688806"/>
                  <a:gd name="connsiteY11-704" fmla="*/ 503035 h 3332267"/>
                  <a:gd name="connsiteX12-705" fmla="*/ 2190750 w 5688806"/>
                  <a:gd name="connsiteY12-706" fmla="*/ 553835 h 3332267"/>
                  <a:gd name="connsiteX13-707" fmla="*/ 2387600 w 5688806"/>
                  <a:gd name="connsiteY13-708" fmla="*/ 464935 h 3332267"/>
                  <a:gd name="connsiteX14-709" fmla="*/ 2508250 w 5688806"/>
                  <a:gd name="connsiteY14-710" fmla="*/ 483985 h 3332267"/>
                  <a:gd name="connsiteX15-711" fmla="*/ 2622550 w 5688806"/>
                  <a:gd name="connsiteY15-712" fmla="*/ 649085 h 3332267"/>
                  <a:gd name="connsiteX16-713" fmla="*/ 2692400 w 5688806"/>
                  <a:gd name="connsiteY16-714" fmla="*/ 820535 h 3332267"/>
                  <a:gd name="connsiteX17-715" fmla="*/ 2743200 w 5688806"/>
                  <a:gd name="connsiteY17-716" fmla="*/ 1011035 h 3332267"/>
                  <a:gd name="connsiteX18-717" fmla="*/ 2857500 w 5688806"/>
                  <a:gd name="connsiteY18-718" fmla="*/ 1468235 h 3332267"/>
                  <a:gd name="connsiteX19-719" fmla="*/ 3003550 w 5688806"/>
                  <a:gd name="connsiteY19-720" fmla="*/ 2096885 h 3332267"/>
                  <a:gd name="connsiteX20-721" fmla="*/ 3111500 w 5688806"/>
                  <a:gd name="connsiteY20-722" fmla="*/ 2515985 h 3332267"/>
                  <a:gd name="connsiteX21-723" fmla="*/ 3352800 w 5688806"/>
                  <a:gd name="connsiteY21-724" fmla="*/ 3125585 h 3332267"/>
                  <a:gd name="connsiteX22-725" fmla="*/ 3619500 w 5688806"/>
                  <a:gd name="connsiteY22-726" fmla="*/ 3328785 h 3332267"/>
                  <a:gd name="connsiteX23-727" fmla="*/ 3841750 w 5688806"/>
                  <a:gd name="connsiteY23-728" fmla="*/ 3227185 h 3332267"/>
                  <a:gd name="connsiteX24-729" fmla="*/ 4044950 w 5688806"/>
                  <a:gd name="connsiteY24-730" fmla="*/ 2896985 h 3332267"/>
                  <a:gd name="connsiteX25-731" fmla="*/ 4337050 w 5688806"/>
                  <a:gd name="connsiteY25-732" fmla="*/ 2458835 h 3332267"/>
                  <a:gd name="connsiteX26-733" fmla="*/ 4514850 w 5688806"/>
                  <a:gd name="connsiteY26-734" fmla="*/ 2281035 h 3332267"/>
                  <a:gd name="connsiteX27-735" fmla="*/ 4737100 w 5688806"/>
                  <a:gd name="connsiteY27-736" fmla="*/ 2261985 h 3332267"/>
                  <a:gd name="connsiteX28-737" fmla="*/ 4991100 w 5688806"/>
                  <a:gd name="connsiteY28-738" fmla="*/ 2401685 h 3332267"/>
                  <a:gd name="connsiteX29-739" fmla="*/ 5162550 w 5688806"/>
                  <a:gd name="connsiteY29-740" fmla="*/ 2471535 h 3332267"/>
                  <a:gd name="connsiteX30-741" fmla="*/ 5289550 w 5688806"/>
                  <a:gd name="connsiteY30-742" fmla="*/ 2446135 h 3332267"/>
                  <a:gd name="connsiteX31-743" fmla="*/ 5495132 w 5688806"/>
                  <a:gd name="connsiteY31-744" fmla="*/ 2240554 h 3332267"/>
                  <a:gd name="connsiteX32-745" fmla="*/ 5583239 w 5688806"/>
                  <a:gd name="connsiteY32-746" fmla="*/ 2119905 h 3332267"/>
                  <a:gd name="connsiteX33-747" fmla="*/ 5688806 w 5688806"/>
                  <a:gd name="connsiteY33-748" fmla="*/ 1950041 h 3332267"/>
                  <a:gd name="connsiteX0-749" fmla="*/ 0 w 5688806"/>
                  <a:gd name="connsiteY0-750" fmla="*/ 185535 h 3332267"/>
                  <a:gd name="connsiteX1-751" fmla="*/ 158750 w 5688806"/>
                  <a:gd name="connsiteY1-752" fmla="*/ 128385 h 3332267"/>
                  <a:gd name="connsiteX2-753" fmla="*/ 355600 w 5688806"/>
                  <a:gd name="connsiteY2-754" fmla="*/ 204585 h 3332267"/>
                  <a:gd name="connsiteX3-755" fmla="*/ 488950 w 5688806"/>
                  <a:gd name="connsiteY3-756" fmla="*/ 249035 h 3332267"/>
                  <a:gd name="connsiteX4-757" fmla="*/ 558800 w 5688806"/>
                  <a:gd name="connsiteY4-758" fmla="*/ 249035 h 3332267"/>
                  <a:gd name="connsiteX5-759" fmla="*/ 660400 w 5688806"/>
                  <a:gd name="connsiteY5-760" fmla="*/ 185535 h 3332267"/>
                  <a:gd name="connsiteX6-761" fmla="*/ 812800 w 5688806"/>
                  <a:gd name="connsiteY6-762" fmla="*/ 77585 h 3332267"/>
                  <a:gd name="connsiteX7-763" fmla="*/ 1041400 w 5688806"/>
                  <a:gd name="connsiteY7-764" fmla="*/ 7735 h 3332267"/>
                  <a:gd name="connsiteX8-765" fmla="*/ 1352550 w 5688806"/>
                  <a:gd name="connsiteY8-766" fmla="*/ 26785 h 3332267"/>
                  <a:gd name="connsiteX9-767" fmla="*/ 1708150 w 5688806"/>
                  <a:gd name="connsiteY9-768" fmla="*/ 229985 h 3332267"/>
                  <a:gd name="connsiteX10-769" fmla="*/ 1968500 w 5688806"/>
                  <a:gd name="connsiteY10-770" fmla="*/ 439535 h 3332267"/>
                  <a:gd name="connsiteX11-771" fmla="*/ 2032000 w 5688806"/>
                  <a:gd name="connsiteY11-772" fmla="*/ 503035 h 3332267"/>
                  <a:gd name="connsiteX12-773" fmla="*/ 2190750 w 5688806"/>
                  <a:gd name="connsiteY12-774" fmla="*/ 553835 h 3332267"/>
                  <a:gd name="connsiteX13-775" fmla="*/ 2387600 w 5688806"/>
                  <a:gd name="connsiteY13-776" fmla="*/ 464935 h 3332267"/>
                  <a:gd name="connsiteX14-777" fmla="*/ 2508250 w 5688806"/>
                  <a:gd name="connsiteY14-778" fmla="*/ 483985 h 3332267"/>
                  <a:gd name="connsiteX15-779" fmla="*/ 2622550 w 5688806"/>
                  <a:gd name="connsiteY15-780" fmla="*/ 649085 h 3332267"/>
                  <a:gd name="connsiteX16-781" fmla="*/ 2692400 w 5688806"/>
                  <a:gd name="connsiteY16-782" fmla="*/ 820535 h 3332267"/>
                  <a:gd name="connsiteX17-783" fmla="*/ 2743200 w 5688806"/>
                  <a:gd name="connsiteY17-784" fmla="*/ 1011035 h 3332267"/>
                  <a:gd name="connsiteX18-785" fmla="*/ 2857500 w 5688806"/>
                  <a:gd name="connsiteY18-786" fmla="*/ 1468235 h 3332267"/>
                  <a:gd name="connsiteX19-787" fmla="*/ 3003550 w 5688806"/>
                  <a:gd name="connsiteY19-788" fmla="*/ 2096885 h 3332267"/>
                  <a:gd name="connsiteX20-789" fmla="*/ 3111500 w 5688806"/>
                  <a:gd name="connsiteY20-790" fmla="*/ 2515985 h 3332267"/>
                  <a:gd name="connsiteX21-791" fmla="*/ 3352800 w 5688806"/>
                  <a:gd name="connsiteY21-792" fmla="*/ 3125585 h 3332267"/>
                  <a:gd name="connsiteX22-793" fmla="*/ 3619500 w 5688806"/>
                  <a:gd name="connsiteY22-794" fmla="*/ 3328785 h 3332267"/>
                  <a:gd name="connsiteX23-795" fmla="*/ 3841750 w 5688806"/>
                  <a:gd name="connsiteY23-796" fmla="*/ 3227185 h 3332267"/>
                  <a:gd name="connsiteX24-797" fmla="*/ 4044950 w 5688806"/>
                  <a:gd name="connsiteY24-798" fmla="*/ 2896985 h 3332267"/>
                  <a:gd name="connsiteX25-799" fmla="*/ 4337050 w 5688806"/>
                  <a:gd name="connsiteY25-800" fmla="*/ 2458835 h 3332267"/>
                  <a:gd name="connsiteX26-801" fmla="*/ 4514850 w 5688806"/>
                  <a:gd name="connsiteY26-802" fmla="*/ 2281035 h 3332267"/>
                  <a:gd name="connsiteX27-803" fmla="*/ 4737100 w 5688806"/>
                  <a:gd name="connsiteY27-804" fmla="*/ 2261985 h 3332267"/>
                  <a:gd name="connsiteX28-805" fmla="*/ 4991100 w 5688806"/>
                  <a:gd name="connsiteY28-806" fmla="*/ 2401685 h 3332267"/>
                  <a:gd name="connsiteX29-807" fmla="*/ 5162550 w 5688806"/>
                  <a:gd name="connsiteY29-808" fmla="*/ 2471535 h 3332267"/>
                  <a:gd name="connsiteX30-809" fmla="*/ 5289550 w 5688806"/>
                  <a:gd name="connsiteY30-810" fmla="*/ 2446135 h 3332267"/>
                  <a:gd name="connsiteX31-811" fmla="*/ 5495132 w 5688806"/>
                  <a:gd name="connsiteY31-812" fmla="*/ 2240554 h 3332267"/>
                  <a:gd name="connsiteX32-813" fmla="*/ 5583239 w 5688806"/>
                  <a:gd name="connsiteY32-814" fmla="*/ 2119905 h 3332267"/>
                  <a:gd name="connsiteX33-815" fmla="*/ 5688806 w 5688806"/>
                  <a:gd name="connsiteY33-816" fmla="*/ 1928610 h 3332267"/>
                  <a:gd name="connsiteX0-817" fmla="*/ 0 w 5688806"/>
                  <a:gd name="connsiteY0-818" fmla="*/ 185535 h 3332267"/>
                  <a:gd name="connsiteX1-819" fmla="*/ 158750 w 5688806"/>
                  <a:gd name="connsiteY1-820" fmla="*/ 128385 h 3332267"/>
                  <a:gd name="connsiteX2-821" fmla="*/ 355600 w 5688806"/>
                  <a:gd name="connsiteY2-822" fmla="*/ 204585 h 3332267"/>
                  <a:gd name="connsiteX3-823" fmla="*/ 488950 w 5688806"/>
                  <a:gd name="connsiteY3-824" fmla="*/ 249035 h 3332267"/>
                  <a:gd name="connsiteX4-825" fmla="*/ 558800 w 5688806"/>
                  <a:gd name="connsiteY4-826" fmla="*/ 249035 h 3332267"/>
                  <a:gd name="connsiteX5-827" fmla="*/ 660400 w 5688806"/>
                  <a:gd name="connsiteY5-828" fmla="*/ 185535 h 3332267"/>
                  <a:gd name="connsiteX6-829" fmla="*/ 812800 w 5688806"/>
                  <a:gd name="connsiteY6-830" fmla="*/ 77585 h 3332267"/>
                  <a:gd name="connsiteX7-831" fmla="*/ 1041400 w 5688806"/>
                  <a:gd name="connsiteY7-832" fmla="*/ 7735 h 3332267"/>
                  <a:gd name="connsiteX8-833" fmla="*/ 1352550 w 5688806"/>
                  <a:gd name="connsiteY8-834" fmla="*/ 26785 h 3332267"/>
                  <a:gd name="connsiteX9-835" fmla="*/ 1708150 w 5688806"/>
                  <a:gd name="connsiteY9-836" fmla="*/ 229985 h 3332267"/>
                  <a:gd name="connsiteX10-837" fmla="*/ 1968500 w 5688806"/>
                  <a:gd name="connsiteY10-838" fmla="*/ 439535 h 3332267"/>
                  <a:gd name="connsiteX11-839" fmla="*/ 2032000 w 5688806"/>
                  <a:gd name="connsiteY11-840" fmla="*/ 503035 h 3332267"/>
                  <a:gd name="connsiteX12-841" fmla="*/ 2190750 w 5688806"/>
                  <a:gd name="connsiteY12-842" fmla="*/ 553835 h 3332267"/>
                  <a:gd name="connsiteX13-843" fmla="*/ 2387600 w 5688806"/>
                  <a:gd name="connsiteY13-844" fmla="*/ 464935 h 3332267"/>
                  <a:gd name="connsiteX14-845" fmla="*/ 2508250 w 5688806"/>
                  <a:gd name="connsiteY14-846" fmla="*/ 483985 h 3332267"/>
                  <a:gd name="connsiteX15-847" fmla="*/ 2622550 w 5688806"/>
                  <a:gd name="connsiteY15-848" fmla="*/ 649085 h 3332267"/>
                  <a:gd name="connsiteX16-849" fmla="*/ 2692400 w 5688806"/>
                  <a:gd name="connsiteY16-850" fmla="*/ 820535 h 3332267"/>
                  <a:gd name="connsiteX17-851" fmla="*/ 2743200 w 5688806"/>
                  <a:gd name="connsiteY17-852" fmla="*/ 1011035 h 3332267"/>
                  <a:gd name="connsiteX18-853" fmla="*/ 2857500 w 5688806"/>
                  <a:gd name="connsiteY18-854" fmla="*/ 1468235 h 3332267"/>
                  <a:gd name="connsiteX19-855" fmla="*/ 3003550 w 5688806"/>
                  <a:gd name="connsiteY19-856" fmla="*/ 2096885 h 3332267"/>
                  <a:gd name="connsiteX20-857" fmla="*/ 3111500 w 5688806"/>
                  <a:gd name="connsiteY20-858" fmla="*/ 2515985 h 3332267"/>
                  <a:gd name="connsiteX21-859" fmla="*/ 3352800 w 5688806"/>
                  <a:gd name="connsiteY21-860" fmla="*/ 3125585 h 3332267"/>
                  <a:gd name="connsiteX22-861" fmla="*/ 3619500 w 5688806"/>
                  <a:gd name="connsiteY22-862" fmla="*/ 3328785 h 3332267"/>
                  <a:gd name="connsiteX23-863" fmla="*/ 3841750 w 5688806"/>
                  <a:gd name="connsiteY23-864" fmla="*/ 3227185 h 3332267"/>
                  <a:gd name="connsiteX24-865" fmla="*/ 4044950 w 5688806"/>
                  <a:gd name="connsiteY24-866" fmla="*/ 2896985 h 3332267"/>
                  <a:gd name="connsiteX25-867" fmla="*/ 4337050 w 5688806"/>
                  <a:gd name="connsiteY25-868" fmla="*/ 2458835 h 3332267"/>
                  <a:gd name="connsiteX26-869" fmla="*/ 4514850 w 5688806"/>
                  <a:gd name="connsiteY26-870" fmla="*/ 2281035 h 3332267"/>
                  <a:gd name="connsiteX27-871" fmla="*/ 4737100 w 5688806"/>
                  <a:gd name="connsiteY27-872" fmla="*/ 2261985 h 3332267"/>
                  <a:gd name="connsiteX28-873" fmla="*/ 4991100 w 5688806"/>
                  <a:gd name="connsiteY28-874" fmla="*/ 2401685 h 3332267"/>
                  <a:gd name="connsiteX29-875" fmla="*/ 5162550 w 5688806"/>
                  <a:gd name="connsiteY29-876" fmla="*/ 2471535 h 3332267"/>
                  <a:gd name="connsiteX30-877" fmla="*/ 5289550 w 5688806"/>
                  <a:gd name="connsiteY30-878" fmla="*/ 2446135 h 3332267"/>
                  <a:gd name="connsiteX31-879" fmla="*/ 5495132 w 5688806"/>
                  <a:gd name="connsiteY31-880" fmla="*/ 2240554 h 3332267"/>
                  <a:gd name="connsiteX32-881" fmla="*/ 5583239 w 5688806"/>
                  <a:gd name="connsiteY32-882" fmla="*/ 2119905 h 3332267"/>
                  <a:gd name="connsiteX33-883" fmla="*/ 5688806 w 5688806"/>
                  <a:gd name="connsiteY33-884" fmla="*/ 1928610 h 3332267"/>
                  <a:gd name="connsiteX0-885" fmla="*/ 0 w 5693569"/>
                  <a:gd name="connsiteY0-886" fmla="*/ 185535 h 3332267"/>
                  <a:gd name="connsiteX1-887" fmla="*/ 158750 w 5693569"/>
                  <a:gd name="connsiteY1-888" fmla="*/ 128385 h 3332267"/>
                  <a:gd name="connsiteX2-889" fmla="*/ 355600 w 5693569"/>
                  <a:gd name="connsiteY2-890" fmla="*/ 204585 h 3332267"/>
                  <a:gd name="connsiteX3-891" fmla="*/ 488950 w 5693569"/>
                  <a:gd name="connsiteY3-892" fmla="*/ 249035 h 3332267"/>
                  <a:gd name="connsiteX4-893" fmla="*/ 558800 w 5693569"/>
                  <a:gd name="connsiteY4-894" fmla="*/ 249035 h 3332267"/>
                  <a:gd name="connsiteX5-895" fmla="*/ 660400 w 5693569"/>
                  <a:gd name="connsiteY5-896" fmla="*/ 185535 h 3332267"/>
                  <a:gd name="connsiteX6-897" fmla="*/ 812800 w 5693569"/>
                  <a:gd name="connsiteY6-898" fmla="*/ 77585 h 3332267"/>
                  <a:gd name="connsiteX7-899" fmla="*/ 1041400 w 5693569"/>
                  <a:gd name="connsiteY7-900" fmla="*/ 7735 h 3332267"/>
                  <a:gd name="connsiteX8-901" fmla="*/ 1352550 w 5693569"/>
                  <a:gd name="connsiteY8-902" fmla="*/ 26785 h 3332267"/>
                  <a:gd name="connsiteX9-903" fmla="*/ 1708150 w 5693569"/>
                  <a:gd name="connsiteY9-904" fmla="*/ 229985 h 3332267"/>
                  <a:gd name="connsiteX10-905" fmla="*/ 1968500 w 5693569"/>
                  <a:gd name="connsiteY10-906" fmla="*/ 439535 h 3332267"/>
                  <a:gd name="connsiteX11-907" fmla="*/ 2032000 w 5693569"/>
                  <a:gd name="connsiteY11-908" fmla="*/ 503035 h 3332267"/>
                  <a:gd name="connsiteX12-909" fmla="*/ 2190750 w 5693569"/>
                  <a:gd name="connsiteY12-910" fmla="*/ 553835 h 3332267"/>
                  <a:gd name="connsiteX13-911" fmla="*/ 2387600 w 5693569"/>
                  <a:gd name="connsiteY13-912" fmla="*/ 464935 h 3332267"/>
                  <a:gd name="connsiteX14-913" fmla="*/ 2508250 w 5693569"/>
                  <a:gd name="connsiteY14-914" fmla="*/ 483985 h 3332267"/>
                  <a:gd name="connsiteX15-915" fmla="*/ 2622550 w 5693569"/>
                  <a:gd name="connsiteY15-916" fmla="*/ 649085 h 3332267"/>
                  <a:gd name="connsiteX16-917" fmla="*/ 2692400 w 5693569"/>
                  <a:gd name="connsiteY16-918" fmla="*/ 820535 h 3332267"/>
                  <a:gd name="connsiteX17-919" fmla="*/ 2743200 w 5693569"/>
                  <a:gd name="connsiteY17-920" fmla="*/ 1011035 h 3332267"/>
                  <a:gd name="connsiteX18-921" fmla="*/ 2857500 w 5693569"/>
                  <a:gd name="connsiteY18-922" fmla="*/ 1468235 h 3332267"/>
                  <a:gd name="connsiteX19-923" fmla="*/ 3003550 w 5693569"/>
                  <a:gd name="connsiteY19-924" fmla="*/ 2096885 h 3332267"/>
                  <a:gd name="connsiteX20-925" fmla="*/ 3111500 w 5693569"/>
                  <a:gd name="connsiteY20-926" fmla="*/ 2515985 h 3332267"/>
                  <a:gd name="connsiteX21-927" fmla="*/ 3352800 w 5693569"/>
                  <a:gd name="connsiteY21-928" fmla="*/ 3125585 h 3332267"/>
                  <a:gd name="connsiteX22-929" fmla="*/ 3619500 w 5693569"/>
                  <a:gd name="connsiteY22-930" fmla="*/ 3328785 h 3332267"/>
                  <a:gd name="connsiteX23-931" fmla="*/ 3841750 w 5693569"/>
                  <a:gd name="connsiteY23-932" fmla="*/ 3227185 h 3332267"/>
                  <a:gd name="connsiteX24-933" fmla="*/ 4044950 w 5693569"/>
                  <a:gd name="connsiteY24-934" fmla="*/ 2896985 h 3332267"/>
                  <a:gd name="connsiteX25-935" fmla="*/ 4337050 w 5693569"/>
                  <a:gd name="connsiteY25-936" fmla="*/ 2458835 h 3332267"/>
                  <a:gd name="connsiteX26-937" fmla="*/ 4514850 w 5693569"/>
                  <a:gd name="connsiteY26-938" fmla="*/ 2281035 h 3332267"/>
                  <a:gd name="connsiteX27-939" fmla="*/ 4737100 w 5693569"/>
                  <a:gd name="connsiteY27-940" fmla="*/ 2261985 h 3332267"/>
                  <a:gd name="connsiteX28-941" fmla="*/ 4991100 w 5693569"/>
                  <a:gd name="connsiteY28-942" fmla="*/ 2401685 h 3332267"/>
                  <a:gd name="connsiteX29-943" fmla="*/ 5162550 w 5693569"/>
                  <a:gd name="connsiteY29-944" fmla="*/ 2471535 h 3332267"/>
                  <a:gd name="connsiteX30-945" fmla="*/ 5289550 w 5693569"/>
                  <a:gd name="connsiteY30-946" fmla="*/ 2446135 h 3332267"/>
                  <a:gd name="connsiteX31-947" fmla="*/ 5495132 w 5693569"/>
                  <a:gd name="connsiteY31-948" fmla="*/ 2240554 h 3332267"/>
                  <a:gd name="connsiteX32-949" fmla="*/ 5583239 w 5693569"/>
                  <a:gd name="connsiteY32-950" fmla="*/ 2119905 h 3332267"/>
                  <a:gd name="connsiteX33-951" fmla="*/ 5693569 w 5693569"/>
                  <a:gd name="connsiteY33-952" fmla="*/ 1928610 h 3332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5693569" h="3332267">
                    <a:moveTo>
                      <a:pt x="0" y="185535"/>
                    </a:moveTo>
                    <a:cubicBezTo>
                      <a:pt x="49741" y="155372"/>
                      <a:pt x="99483" y="125210"/>
                      <a:pt x="158750" y="128385"/>
                    </a:cubicBezTo>
                    <a:cubicBezTo>
                      <a:pt x="218017" y="131560"/>
                      <a:pt x="300567" y="184477"/>
                      <a:pt x="355600" y="204585"/>
                    </a:cubicBezTo>
                    <a:cubicBezTo>
                      <a:pt x="410633" y="224693"/>
                      <a:pt x="455083" y="241627"/>
                      <a:pt x="488950" y="249035"/>
                    </a:cubicBezTo>
                    <a:cubicBezTo>
                      <a:pt x="522817" y="256443"/>
                      <a:pt x="530225" y="259618"/>
                      <a:pt x="558800" y="249035"/>
                    </a:cubicBezTo>
                    <a:cubicBezTo>
                      <a:pt x="587375" y="238452"/>
                      <a:pt x="618067" y="214110"/>
                      <a:pt x="660400" y="185535"/>
                    </a:cubicBezTo>
                    <a:cubicBezTo>
                      <a:pt x="702733" y="156960"/>
                      <a:pt x="749300" y="107218"/>
                      <a:pt x="812800" y="77585"/>
                    </a:cubicBezTo>
                    <a:cubicBezTo>
                      <a:pt x="876300" y="47952"/>
                      <a:pt x="951442" y="16202"/>
                      <a:pt x="1041400" y="7735"/>
                    </a:cubicBezTo>
                    <a:cubicBezTo>
                      <a:pt x="1131358" y="-732"/>
                      <a:pt x="1241425" y="-10257"/>
                      <a:pt x="1352550" y="26785"/>
                    </a:cubicBezTo>
                    <a:cubicBezTo>
                      <a:pt x="1463675" y="63827"/>
                      <a:pt x="1605492" y="161193"/>
                      <a:pt x="1708150" y="229985"/>
                    </a:cubicBezTo>
                    <a:cubicBezTo>
                      <a:pt x="1810808" y="298777"/>
                      <a:pt x="1914525" y="394027"/>
                      <a:pt x="1968500" y="439535"/>
                    </a:cubicBezTo>
                    <a:cubicBezTo>
                      <a:pt x="2022475" y="485043"/>
                      <a:pt x="1994958" y="483985"/>
                      <a:pt x="2032000" y="503035"/>
                    </a:cubicBezTo>
                    <a:cubicBezTo>
                      <a:pt x="2069042" y="522085"/>
                      <a:pt x="2131483" y="560185"/>
                      <a:pt x="2190750" y="553835"/>
                    </a:cubicBezTo>
                    <a:cubicBezTo>
                      <a:pt x="2250017" y="547485"/>
                      <a:pt x="2334683" y="476577"/>
                      <a:pt x="2387600" y="464935"/>
                    </a:cubicBezTo>
                    <a:cubicBezTo>
                      <a:pt x="2440517" y="453293"/>
                      <a:pt x="2469092" y="453293"/>
                      <a:pt x="2508250" y="483985"/>
                    </a:cubicBezTo>
                    <a:cubicBezTo>
                      <a:pt x="2547408" y="514677"/>
                      <a:pt x="2591858" y="592993"/>
                      <a:pt x="2622550" y="649085"/>
                    </a:cubicBezTo>
                    <a:cubicBezTo>
                      <a:pt x="2653242" y="705177"/>
                      <a:pt x="2672292" y="760210"/>
                      <a:pt x="2692400" y="820535"/>
                    </a:cubicBezTo>
                    <a:cubicBezTo>
                      <a:pt x="2712508" y="880860"/>
                      <a:pt x="2715683" y="903085"/>
                      <a:pt x="2743200" y="1011035"/>
                    </a:cubicBezTo>
                    <a:cubicBezTo>
                      <a:pt x="2770717" y="1118985"/>
                      <a:pt x="2814108" y="1287260"/>
                      <a:pt x="2857500" y="1468235"/>
                    </a:cubicBezTo>
                    <a:cubicBezTo>
                      <a:pt x="2900892" y="1649210"/>
                      <a:pt x="2961217" y="1922260"/>
                      <a:pt x="3003550" y="2096885"/>
                    </a:cubicBezTo>
                    <a:cubicBezTo>
                      <a:pt x="3045883" y="2271510"/>
                      <a:pt x="3053292" y="2344535"/>
                      <a:pt x="3111500" y="2515985"/>
                    </a:cubicBezTo>
                    <a:cubicBezTo>
                      <a:pt x="3169708" y="2687435"/>
                      <a:pt x="3268133" y="2990118"/>
                      <a:pt x="3352800" y="3125585"/>
                    </a:cubicBezTo>
                    <a:cubicBezTo>
                      <a:pt x="3437467" y="3261052"/>
                      <a:pt x="3538008" y="3311852"/>
                      <a:pt x="3619500" y="3328785"/>
                    </a:cubicBezTo>
                    <a:cubicBezTo>
                      <a:pt x="3700992" y="3345718"/>
                      <a:pt x="3770842" y="3299152"/>
                      <a:pt x="3841750" y="3227185"/>
                    </a:cubicBezTo>
                    <a:cubicBezTo>
                      <a:pt x="3912658" y="3155218"/>
                      <a:pt x="3962400" y="3025043"/>
                      <a:pt x="4044950" y="2896985"/>
                    </a:cubicBezTo>
                    <a:cubicBezTo>
                      <a:pt x="4127500" y="2768927"/>
                      <a:pt x="4258733" y="2561493"/>
                      <a:pt x="4337050" y="2458835"/>
                    </a:cubicBezTo>
                    <a:cubicBezTo>
                      <a:pt x="4415367" y="2356177"/>
                      <a:pt x="4448175" y="2313843"/>
                      <a:pt x="4514850" y="2281035"/>
                    </a:cubicBezTo>
                    <a:cubicBezTo>
                      <a:pt x="4581525" y="2248227"/>
                      <a:pt x="4657725" y="2241877"/>
                      <a:pt x="4737100" y="2261985"/>
                    </a:cubicBezTo>
                    <a:cubicBezTo>
                      <a:pt x="4816475" y="2282093"/>
                      <a:pt x="4920192" y="2366760"/>
                      <a:pt x="4991100" y="2401685"/>
                    </a:cubicBezTo>
                    <a:cubicBezTo>
                      <a:pt x="5062008" y="2436610"/>
                      <a:pt x="5112808" y="2464127"/>
                      <a:pt x="5162550" y="2471535"/>
                    </a:cubicBezTo>
                    <a:cubicBezTo>
                      <a:pt x="5212292" y="2478943"/>
                      <a:pt x="5234120" y="2484632"/>
                      <a:pt x="5289550" y="2446135"/>
                    </a:cubicBezTo>
                    <a:cubicBezTo>
                      <a:pt x="5344980" y="2407638"/>
                      <a:pt x="5446184" y="2294926"/>
                      <a:pt x="5495132" y="2240554"/>
                    </a:cubicBezTo>
                    <a:cubicBezTo>
                      <a:pt x="5544080" y="2186182"/>
                      <a:pt x="5550166" y="2171896"/>
                      <a:pt x="5583239" y="2119905"/>
                    </a:cubicBezTo>
                    <a:cubicBezTo>
                      <a:pt x="5616312" y="2067914"/>
                      <a:pt x="5586677" y="2118316"/>
                      <a:pt x="5693569" y="1928610"/>
                    </a:cubicBezTo>
                  </a:path>
                </a:pathLst>
              </a:custGeom>
              <a:noFill/>
              <a:ln w="19050" cap="flat" cmpd="sng" algn="ctr">
                <a:solidFill>
                  <a:sysClr val="windowText" lastClr="000000">
                    <a:lumMod val="50000"/>
                    <a:lumOff val="50000"/>
                  </a:sysClr>
                </a:solid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33" name="任意多边形 32"/>
              <p:cNvSpPr/>
              <p:nvPr/>
            </p:nvSpPr>
            <p:spPr>
              <a:xfrm>
                <a:off x="5698331" y="2366963"/>
                <a:ext cx="1213644" cy="1081087"/>
              </a:xfrm>
              <a:custGeom>
                <a:avLst/>
                <a:gdLst>
                  <a:gd name="connsiteX0" fmla="*/ 0 w 1216819"/>
                  <a:gd name="connsiteY0" fmla="*/ 1081087 h 1081087"/>
                  <a:gd name="connsiteX1" fmla="*/ 130969 w 1216819"/>
                  <a:gd name="connsiteY1" fmla="*/ 950118 h 1081087"/>
                  <a:gd name="connsiteX2" fmla="*/ 376238 w 1216819"/>
                  <a:gd name="connsiteY2" fmla="*/ 833437 h 1081087"/>
                  <a:gd name="connsiteX3" fmla="*/ 635794 w 1216819"/>
                  <a:gd name="connsiteY3" fmla="*/ 800100 h 1081087"/>
                  <a:gd name="connsiteX4" fmla="*/ 902494 w 1216819"/>
                  <a:gd name="connsiteY4" fmla="*/ 688181 h 1081087"/>
                  <a:gd name="connsiteX5" fmla="*/ 1064419 w 1216819"/>
                  <a:gd name="connsiteY5" fmla="*/ 433387 h 1081087"/>
                  <a:gd name="connsiteX6" fmla="*/ 1216819 w 1216819"/>
                  <a:gd name="connsiteY6" fmla="*/ 0 h 1081087"/>
                  <a:gd name="connsiteX0-1" fmla="*/ 0 w 1213644"/>
                  <a:gd name="connsiteY0-2" fmla="*/ 1081087 h 1081087"/>
                  <a:gd name="connsiteX1-3" fmla="*/ 130969 w 1213644"/>
                  <a:gd name="connsiteY1-4" fmla="*/ 950118 h 1081087"/>
                  <a:gd name="connsiteX2-5" fmla="*/ 376238 w 1213644"/>
                  <a:gd name="connsiteY2-6" fmla="*/ 833437 h 1081087"/>
                  <a:gd name="connsiteX3-7" fmla="*/ 635794 w 1213644"/>
                  <a:gd name="connsiteY3-8" fmla="*/ 800100 h 1081087"/>
                  <a:gd name="connsiteX4-9" fmla="*/ 902494 w 1213644"/>
                  <a:gd name="connsiteY4-10" fmla="*/ 688181 h 1081087"/>
                  <a:gd name="connsiteX5-11" fmla="*/ 1064419 w 1213644"/>
                  <a:gd name="connsiteY5-12" fmla="*/ 433387 h 1081087"/>
                  <a:gd name="connsiteX6-13" fmla="*/ 1213644 w 1213644"/>
                  <a:gd name="connsiteY6-14" fmla="*/ 0 h 10810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13644" h="1081087">
                    <a:moveTo>
                      <a:pt x="0" y="1081087"/>
                    </a:moveTo>
                    <a:cubicBezTo>
                      <a:pt x="34131" y="1036240"/>
                      <a:pt x="68263" y="991393"/>
                      <a:pt x="130969" y="950118"/>
                    </a:cubicBezTo>
                    <a:cubicBezTo>
                      <a:pt x="193675" y="908843"/>
                      <a:pt x="292100" y="858440"/>
                      <a:pt x="376238" y="833437"/>
                    </a:cubicBezTo>
                    <a:cubicBezTo>
                      <a:pt x="460376" y="808434"/>
                      <a:pt x="548085" y="824309"/>
                      <a:pt x="635794" y="800100"/>
                    </a:cubicBezTo>
                    <a:cubicBezTo>
                      <a:pt x="723503" y="775891"/>
                      <a:pt x="831057" y="749300"/>
                      <a:pt x="902494" y="688181"/>
                    </a:cubicBezTo>
                    <a:cubicBezTo>
                      <a:pt x="973932" y="627062"/>
                      <a:pt x="1012561" y="548084"/>
                      <a:pt x="1064419" y="433387"/>
                    </a:cubicBezTo>
                    <a:cubicBezTo>
                      <a:pt x="1116277" y="318690"/>
                      <a:pt x="1163637" y="159345"/>
                      <a:pt x="1213644" y="0"/>
                    </a:cubicBezTo>
                  </a:path>
                </a:pathLst>
              </a:custGeom>
              <a:noFill/>
              <a:ln w="19050" cap="flat" cmpd="sng" algn="ctr">
                <a:solidFill>
                  <a:sysClr val="windowText" lastClr="000000">
                    <a:lumMod val="50000"/>
                    <a:lumOff val="50000"/>
                  </a:sysClr>
                </a:solid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34" name="任意多边形 33"/>
              <p:cNvSpPr/>
              <p:nvPr/>
            </p:nvSpPr>
            <p:spPr>
              <a:xfrm>
                <a:off x="6912769" y="1544074"/>
                <a:ext cx="1045369" cy="825270"/>
              </a:xfrm>
              <a:custGeom>
                <a:avLst/>
                <a:gdLst>
                  <a:gd name="connsiteX0" fmla="*/ 0 w 1045369"/>
                  <a:gd name="connsiteY0" fmla="*/ 825270 h 825270"/>
                  <a:gd name="connsiteX1" fmla="*/ 59531 w 1045369"/>
                  <a:gd name="connsiteY1" fmla="*/ 644295 h 825270"/>
                  <a:gd name="connsiteX2" fmla="*/ 176212 w 1045369"/>
                  <a:gd name="connsiteY2" fmla="*/ 363307 h 825270"/>
                  <a:gd name="connsiteX3" fmla="*/ 366712 w 1045369"/>
                  <a:gd name="connsiteY3" fmla="*/ 125182 h 825270"/>
                  <a:gd name="connsiteX4" fmla="*/ 585787 w 1045369"/>
                  <a:gd name="connsiteY4" fmla="*/ 13264 h 825270"/>
                  <a:gd name="connsiteX5" fmla="*/ 733425 w 1045369"/>
                  <a:gd name="connsiteY5" fmla="*/ 15645 h 825270"/>
                  <a:gd name="connsiteX6" fmla="*/ 935831 w 1045369"/>
                  <a:gd name="connsiteY6" fmla="*/ 134707 h 825270"/>
                  <a:gd name="connsiteX7" fmla="*/ 1045369 w 1045369"/>
                  <a:gd name="connsiteY7" fmla="*/ 244245 h 82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369" h="825270">
                    <a:moveTo>
                      <a:pt x="0" y="825270"/>
                    </a:moveTo>
                    <a:cubicBezTo>
                      <a:pt x="15081" y="773279"/>
                      <a:pt x="30162" y="721289"/>
                      <a:pt x="59531" y="644295"/>
                    </a:cubicBezTo>
                    <a:cubicBezTo>
                      <a:pt x="88900" y="567301"/>
                      <a:pt x="125015" y="449826"/>
                      <a:pt x="176212" y="363307"/>
                    </a:cubicBezTo>
                    <a:cubicBezTo>
                      <a:pt x="227409" y="276788"/>
                      <a:pt x="298450" y="183522"/>
                      <a:pt x="366712" y="125182"/>
                    </a:cubicBezTo>
                    <a:cubicBezTo>
                      <a:pt x="434975" y="66841"/>
                      <a:pt x="524668" y="31520"/>
                      <a:pt x="585787" y="13264"/>
                    </a:cubicBezTo>
                    <a:cubicBezTo>
                      <a:pt x="646906" y="-4992"/>
                      <a:pt x="675084" y="-4596"/>
                      <a:pt x="733425" y="15645"/>
                    </a:cubicBezTo>
                    <a:cubicBezTo>
                      <a:pt x="791766" y="35885"/>
                      <a:pt x="883840" y="96607"/>
                      <a:pt x="935831" y="134707"/>
                    </a:cubicBezTo>
                    <a:cubicBezTo>
                      <a:pt x="987822" y="172807"/>
                      <a:pt x="1016595" y="208526"/>
                      <a:pt x="1045369" y="244245"/>
                    </a:cubicBezTo>
                  </a:path>
                </a:pathLst>
              </a:custGeom>
              <a:noFill/>
              <a:ln w="19050" cap="flat" cmpd="sng" algn="ctr">
                <a:solidFill>
                  <a:sysClr val="windowText" lastClr="000000">
                    <a:lumMod val="50000"/>
                    <a:lumOff val="50000"/>
                  </a:sysClr>
                </a:solid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sp>
          <p:nvSpPr>
            <p:cNvPr id="31" name="椭圆 30"/>
            <p:cNvSpPr>
              <a:spLocks noChangeAspect="1"/>
            </p:cNvSpPr>
            <p:nvPr/>
          </p:nvSpPr>
          <p:spPr>
            <a:xfrm>
              <a:off x="7928738" y="1765607"/>
              <a:ext cx="54000" cy="54000"/>
            </a:xfrm>
            <a:prstGeom prst="ellipse">
              <a:avLst/>
            </a:prstGeom>
            <a:solidFill>
              <a:srgbClr val="E7E6E6">
                <a:lumMod val="90000"/>
              </a:srgbClr>
            </a:solidFill>
            <a:ln w="19050" cap="flat" cmpd="sng" algn="ctr">
              <a:solidFill>
                <a:sysClr val="windowText" lastClr="000000">
                  <a:lumMod val="50000"/>
                  <a:lumOff val="50000"/>
                </a:sysClr>
              </a:solid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grpSp>
        <p:nvGrpSpPr>
          <p:cNvPr id="35" name="组合 34"/>
          <p:cNvGrpSpPr/>
          <p:nvPr/>
        </p:nvGrpSpPr>
        <p:grpSpPr>
          <a:xfrm>
            <a:off x="2748185" y="2486954"/>
            <a:ext cx="1107996" cy="403053"/>
            <a:chOff x="1571340" y="2258766"/>
            <a:chExt cx="1107996" cy="403053"/>
          </a:xfrm>
        </p:grpSpPr>
        <p:sp>
          <p:nvSpPr>
            <p:cNvPr id="36" name="文本框 35"/>
            <p:cNvSpPr txBox="1"/>
            <p:nvPr/>
          </p:nvSpPr>
          <p:spPr>
            <a:xfrm>
              <a:off x="1648284" y="2258766"/>
              <a:ext cx="954107" cy="246221"/>
            </a:xfrm>
            <a:prstGeom prst="rect">
              <a:avLst/>
            </a:prstGeom>
            <a:noFill/>
          </p:spPr>
          <p:txBody>
            <a:bodyPr wrap="none" rtlCol="0">
              <a:spAutoFit/>
            </a:bodyPr>
            <a:lstStyle/>
            <a:p>
              <a:pPr algn="ctr" defTabSz="914400"/>
              <a:r>
                <a:rPr lang="zh-CN" altLang="en-US" sz="1000" dirty="0">
                  <a:solidFill>
                    <a:schemeClr val="tx1">
                      <a:lumMod val="75000"/>
                      <a:lumOff val="25000"/>
                    </a:schemeClr>
                  </a:solidFill>
                  <a:latin typeface="Arial" panose="020B0604020202020204"/>
                  <a:ea typeface="微软雅黑" panose="020B0503020204020204" pitchFamily="34" charset="-122"/>
                  <a:cs typeface="+mn-ea"/>
                  <a:sym typeface="+mn-lt"/>
                </a:rPr>
                <a:t>输入标题内容</a:t>
              </a:r>
            </a:p>
          </p:txBody>
        </p:sp>
        <p:sp>
          <p:nvSpPr>
            <p:cNvPr id="37" name="文本框 36"/>
            <p:cNvSpPr txBox="1"/>
            <p:nvPr/>
          </p:nvSpPr>
          <p:spPr>
            <a:xfrm>
              <a:off x="1571340" y="2446375"/>
              <a:ext cx="1107996" cy="215444"/>
            </a:xfrm>
            <a:prstGeom prst="rect">
              <a:avLst/>
            </a:prstGeom>
            <a:noFill/>
          </p:spPr>
          <p:txBody>
            <a:bodyPr wrap="none" rtlCol="0">
              <a:spAutoFit/>
            </a:bodyPr>
            <a:lstStyle/>
            <a:p>
              <a:pPr algn="ctr" defTabSz="914400"/>
              <a:r>
                <a:rPr lang="zh-CN" altLang="en-US" sz="800" dirty="0">
                  <a:solidFill>
                    <a:schemeClr val="tx1">
                      <a:lumMod val="75000"/>
                      <a:lumOff val="25000"/>
                    </a:schemeClr>
                  </a:solidFill>
                  <a:latin typeface="Arial" panose="020B0604020202020204"/>
                  <a:ea typeface="微软雅黑" panose="020B0503020204020204" pitchFamily="34" charset="-122"/>
                  <a:cs typeface="+mn-ea"/>
                  <a:sym typeface="+mn-lt"/>
                </a:rPr>
                <a:t>在此输入描述性文字</a:t>
              </a:r>
            </a:p>
          </p:txBody>
        </p:sp>
      </p:grpSp>
      <p:grpSp>
        <p:nvGrpSpPr>
          <p:cNvPr id="38" name="组合 37"/>
          <p:cNvGrpSpPr/>
          <p:nvPr/>
        </p:nvGrpSpPr>
        <p:grpSpPr>
          <a:xfrm>
            <a:off x="6920541" y="3353879"/>
            <a:ext cx="274484" cy="274484"/>
            <a:chOff x="7454147" y="4420103"/>
            <a:chExt cx="417358" cy="417358"/>
          </a:xfrm>
        </p:grpSpPr>
        <p:sp>
          <p:nvSpPr>
            <p:cNvPr id="39" name="椭圆 38"/>
            <p:cNvSpPr>
              <a:spLocks noChangeAspect="1"/>
            </p:cNvSpPr>
            <p:nvPr/>
          </p:nvSpPr>
          <p:spPr>
            <a:xfrm>
              <a:off x="7454147" y="4420103"/>
              <a:ext cx="417358" cy="417358"/>
            </a:xfrm>
            <a:prstGeom prst="ellipse">
              <a:avLst/>
            </a:prstGeom>
            <a:solidFill>
              <a:srgbClr val="0043CF"/>
            </a:solidFill>
            <a:ln w="19050" cap="flat" cmpd="sng" algn="ctr">
              <a:solidFill>
                <a:srgbClr val="0043CF"/>
              </a:solidFill>
              <a:prstDash val="solid"/>
              <a:miter lim="800000"/>
            </a:ln>
            <a:effectLst>
              <a:innerShdw blurRad="63500" dist="50800" dir="16200000">
                <a:prstClr val="black">
                  <a:alpha val="50000"/>
                </a:prstClr>
              </a:inn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40" name="椭圆 39"/>
            <p:cNvSpPr/>
            <p:nvPr/>
          </p:nvSpPr>
          <p:spPr>
            <a:xfrm>
              <a:off x="7542037" y="4509356"/>
              <a:ext cx="241578" cy="241578"/>
            </a:xfrm>
            <a:prstGeom prst="ellipse">
              <a:avLst/>
            </a:prstGeom>
            <a:gradFill flip="none" rotWithShape="1">
              <a:gsLst>
                <a:gs pos="27000">
                  <a:sysClr val="window" lastClr="FFFFFF">
                    <a:lumMod val="85000"/>
                  </a:sysClr>
                </a:gs>
                <a:gs pos="62000">
                  <a:sysClr val="window" lastClr="FFFFFF"/>
                </a:gs>
              </a:gsLst>
              <a:lin ang="2700000" scaled="1"/>
              <a:tileRect/>
            </a:gradFill>
            <a:ln w="19050" cap="flat" cmpd="sng" algn="ctr">
              <a:gradFill>
                <a:gsLst>
                  <a:gs pos="0">
                    <a:sysClr val="window" lastClr="FFFFFF"/>
                  </a:gs>
                  <a:gs pos="100000">
                    <a:sysClr val="window" lastClr="FFFFFF">
                      <a:lumMod val="85000"/>
                    </a:sysClr>
                  </a:gs>
                </a:gsLst>
                <a:lin ang="5400000" scaled="1"/>
              </a:gradFill>
              <a:prstDash val="solid"/>
              <a:miter lim="800000"/>
            </a:ln>
            <a:effectLst>
              <a:outerShdw blurRad="12700" dist="25400" dir="5400000" algn="t" rotWithShape="0">
                <a:prstClr val="black">
                  <a:alpha val="30000"/>
                </a:prstClr>
              </a:out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grpSp>
        <p:nvGrpSpPr>
          <p:cNvPr id="41" name="组合 40"/>
          <p:cNvGrpSpPr/>
          <p:nvPr/>
        </p:nvGrpSpPr>
        <p:grpSpPr>
          <a:xfrm>
            <a:off x="4278833" y="5277481"/>
            <a:ext cx="1107996" cy="403053"/>
            <a:chOff x="1571340" y="2258766"/>
            <a:chExt cx="1107996" cy="403053"/>
          </a:xfrm>
        </p:grpSpPr>
        <p:sp>
          <p:nvSpPr>
            <p:cNvPr id="42" name="文本框 41"/>
            <p:cNvSpPr txBox="1"/>
            <p:nvPr/>
          </p:nvSpPr>
          <p:spPr>
            <a:xfrm>
              <a:off x="1648284" y="2258766"/>
              <a:ext cx="954107" cy="246221"/>
            </a:xfrm>
            <a:prstGeom prst="rect">
              <a:avLst/>
            </a:prstGeom>
            <a:noFill/>
          </p:spPr>
          <p:txBody>
            <a:bodyPr wrap="none" rtlCol="0">
              <a:spAutoFit/>
            </a:bodyPr>
            <a:lstStyle/>
            <a:p>
              <a:pPr algn="ctr" defTabSz="914400"/>
              <a:r>
                <a:rPr lang="zh-CN" altLang="en-US" sz="1000" dirty="0">
                  <a:solidFill>
                    <a:schemeClr val="tx1">
                      <a:lumMod val="75000"/>
                      <a:lumOff val="25000"/>
                    </a:schemeClr>
                  </a:solidFill>
                  <a:latin typeface="Arial" panose="020B0604020202020204"/>
                  <a:ea typeface="微软雅黑" panose="020B0503020204020204" pitchFamily="34" charset="-122"/>
                  <a:cs typeface="+mn-ea"/>
                  <a:sym typeface="+mn-lt"/>
                </a:rPr>
                <a:t>输入标题内容</a:t>
              </a:r>
            </a:p>
          </p:txBody>
        </p:sp>
        <p:sp>
          <p:nvSpPr>
            <p:cNvPr id="43" name="文本框 42"/>
            <p:cNvSpPr txBox="1"/>
            <p:nvPr/>
          </p:nvSpPr>
          <p:spPr>
            <a:xfrm>
              <a:off x="1571340" y="2446375"/>
              <a:ext cx="1107996" cy="215444"/>
            </a:xfrm>
            <a:prstGeom prst="rect">
              <a:avLst/>
            </a:prstGeom>
            <a:noFill/>
          </p:spPr>
          <p:txBody>
            <a:bodyPr wrap="none" rtlCol="0">
              <a:spAutoFit/>
            </a:bodyPr>
            <a:lstStyle/>
            <a:p>
              <a:pPr algn="ctr" defTabSz="914400"/>
              <a:r>
                <a:rPr lang="zh-CN" altLang="en-US" sz="800" dirty="0">
                  <a:solidFill>
                    <a:schemeClr val="tx1">
                      <a:lumMod val="75000"/>
                      <a:lumOff val="25000"/>
                    </a:schemeClr>
                  </a:solidFill>
                  <a:latin typeface="Arial" panose="020B0604020202020204"/>
                  <a:ea typeface="微软雅黑" panose="020B0503020204020204" pitchFamily="34" charset="-122"/>
                  <a:cs typeface="+mn-ea"/>
                  <a:sym typeface="+mn-lt"/>
                </a:rPr>
                <a:t>在此输入描述性文字</a:t>
              </a:r>
            </a:p>
          </p:txBody>
        </p:sp>
      </p:grpSp>
      <p:grpSp>
        <p:nvGrpSpPr>
          <p:cNvPr id="44" name="组合 43"/>
          <p:cNvGrpSpPr/>
          <p:nvPr/>
        </p:nvGrpSpPr>
        <p:grpSpPr>
          <a:xfrm>
            <a:off x="4695589" y="4919943"/>
            <a:ext cx="274484" cy="274484"/>
            <a:chOff x="7454147" y="4420103"/>
            <a:chExt cx="417358" cy="417358"/>
          </a:xfrm>
        </p:grpSpPr>
        <p:sp>
          <p:nvSpPr>
            <p:cNvPr id="45" name="椭圆 44"/>
            <p:cNvSpPr>
              <a:spLocks noChangeAspect="1"/>
            </p:cNvSpPr>
            <p:nvPr/>
          </p:nvSpPr>
          <p:spPr>
            <a:xfrm>
              <a:off x="7454147" y="4420103"/>
              <a:ext cx="417358" cy="417358"/>
            </a:xfrm>
            <a:prstGeom prst="ellipse">
              <a:avLst/>
            </a:prstGeom>
            <a:solidFill>
              <a:srgbClr val="0043CF"/>
            </a:solidFill>
            <a:ln w="19050" cap="flat" cmpd="sng" algn="ctr">
              <a:solidFill>
                <a:srgbClr val="0043CF"/>
              </a:solidFill>
              <a:prstDash val="solid"/>
              <a:miter lim="800000"/>
            </a:ln>
            <a:effectLst>
              <a:innerShdw blurRad="63500" dist="50800" dir="16200000">
                <a:prstClr val="black">
                  <a:alpha val="50000"/>
                </a:prstClr>
              </a:inn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46" name="椭圆 45"/>
            <p:cNvSpPr/>
            <p:nvPr/>
          </p:nvSpPr>
          <p:spPr>
            <a:xfrm>
              <a:off x="7542037" y="4509356"/>
              <a:ext cx="241578" cy="241578"/>
            </a:xfrm>
            <a:prstGeom prst="ellipse">
              <a:avLst/>
            </a:prstGeom>
            <a:gradFill flip="none" rotWithShape="1">
              <a:gsLst>
                <a:gs pos="27000">
                  <a:sysClr val="window" lastClr="FFFFFF">
                    <a:lumMod val="85000"/>
                  </a:sysClr>
                </a:gs>
                <a:gs pos="62000">
                  <a:sysClr val="window" lastClr="FFFFFF"/>
                </a:gs>
              </a:gsLst>
              <a:lin ang="2700000" scaled="1"/>
              <a:tileRect/>
            </a:gradFill>
            <a:ln w="19050" cap="flat" cmpd="sng" algn="ctr">
              <a:gradFill>
                <a:gsLst>
                  <a:gs pos="0">
                    <a:sysClr val="window" lastClr="FFFFFF"/>
                  </a:gs>
                  <a:gs pos="100000">
                    <a:sysClr val="window" lastClr="FFFFFF">
                      <a:lumMod val="85000"/>
                    </a:sysClr>
                  </a:gs>
                </a:gsLst>
                <a:lin ang="5400000" scaled="1"/>
              </a:gradFill>
              <a:prstDash val="solid"/>
              <a:miter lim="800000"/>
            </a:ln>
            <a:effectLst>
              <a:outerShdw blurRad="12700" dist="25400" dir="5400000" algn="t" rotWithShape="0">
                <a:prstClr val="black">
                  <a:alpha val="30000"/>
                </a:prstClr>
              </a:out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grpSp>
        <p:nvGrpSpPr>
          <p:cNvPr id="47" name="组合 46"/>
          <p:cNvGrpSpPr/>
          <p:nvPr/>
        </p:nvGrpSpPr>
        <p:grpSpPr>
          <a:xfrm>
            <a:off x="3156351" y="2140018"/>
            <a:ext cx="274484" cy="274484"/>
            <a:chOff x="7454147" y="4420103"/>
            <a:chExt cx="417358" cy="417358"/>
          </a:xfrm>
        </p:grpSpPr>
        <p:sp>
          <p:nvSpPr>
            <p:cNvPr id="48" name="椭圆 47"/>
            <p:cNvSpPr>
              <a:spLocks noChangeAspect="1"/>
            </p:cNvSpPr>
            <p:nvPr/>
          </p:nvSpPr>
          <p:spPr>
            <a:xfrm>
              <a:off x="7454147" y="4420103"/>
              <a:ext cx="417358" cy="417358"/>
            </a:xfrm>
            <a:prstGeom prst="ellipse">
              <a:avLst/>
            </a:prstGeom>
            <a:solidFill>
              <a:srgbClr val="0043CF"/>
            </a:solidFill>
            <a:ln w="19050" cap="flat" cmpd="sng" algn="ctr">
              <a:solidFill>
                <a:srgbClr val="0043CF"/>
              </a:solidFill>
              <a:prstDash val="solid"/>
              <a:miter lim="800000"/>
            </a:ln>
            <a:effectLst>
              <a:innerShdw blurRad="63500" dist="50800" dir="16200000">
                <a:prstClr val="black">
                  <a:alpha val="50000"/>
                </a:prstClr>
              </a:inn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49" name="椭圆 48"/>
            <p:cNvSpPr/>
            <p:nvPr/>
          </p:nvSpPr>
          <p:spPr>
            <a:xfrm>
              <a:off x="7542037" y="4509356"/>
              <a:ext cx="241578" cy="241578"/>
            </a:xfrm>
            <a:prstGeom prst="ellipse">
              <a:avLst/>
            </a:prstGeom>
            <a:gradFill flip="none" rotWithShape="1">
              <a:gsLst>
                <a:gs pos="27000">
                  <a:sysClr val="window" lastClr="FFFFFF">
                    <a:lumMod val="85000"/>
                  </a:sysClr>
                </a:gs>
                <a:gs pos="62000">
                  <a:sysClr val="window" lastClr="FFFFFF"/>
                </a:gs>
              </a:gsLst>
              <a:lin ang="2700000" scaled="1"/>
              <a:tileRect/>
            </a:gradFill>
            <a:ln w="19050" cap="flat" cmpd="sng" algn="ctr">
              <a:gradFill>
                <a:gsLst>
                  <a:gs pos="0">
                    <a:sysClr val="window" lastClr="FFFFFF"/>
                  </a:gs>
                  <a:gs pos="100000">
                    <a:sysClr val="window" lastClr="FFFFFF">
                      <a:lumMod val="85000"/>
                    </a:sysClr>
                  </a:gs>
                </a:gsLst>
                <a:lin ang="5400000" scaled="1"/>
              </a:gradFill>
              <a:prstDash val="solid"/>
              <a:miter lim="800000"/>
            </a:ln>
            <a:effectLst>
              <a:outerShdw blurRad="12700" dist="25400" dir="5400000" algn="t" rotWithShape="0">
                <a:prstClr val="black">
                  <a:alpha val="30000"/>
                </a:prstClr>
              </a:out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grpSp>
        <p:nvGrpSpPr>
          <p:cNvPr id="50" name="组合 49"/>
          <p:cNvGrpSpPr/>
          <p:nvPr/>
        </p:nvGrpSpPr>
        <p:grpSpPr>
          <a:xfrm>
            <a:off x="6729190" y="3715550"/>
            <a:ext cx="1107996" cy="403053"/>
            <a:chOff x="1571340" y="2258766"/>
            <a:chExt cx="1107996" cy="403053"/>
          </a:xfrm>
        </p:grpSpPr>
        <p:sp>
          <p:nvSpPr>
            <p:cNvPr id="51" name="文本框 50"/>
            <p:cNvSpPr txBox="1"/>
            <p:nvPr/>
          </p:nvSpPr>
          <p:spPr>
            <a:xfrm>
              <a:off x="1648284" y="2258766"/>
              <a:ext cx="954107" cy="246221"/>
            </a:xfrm>
            <a:prstGeom prst="rect">
              <a:avLst/>
            </a:prstGeom>
            <a:noFill/>
          </p:spPr>
          <p:txBody>
            <a:bodyPr wrap="none" rtlCol="0">
              <a:spAutoFit/>
            </a:bodyPr>
            <a:lstStyle/>
            <a:p>
              <a:pPr algn="ctr" defTabSz="914400"/>
              <a:r>
                <a:rPr lang="zh-CN" altLang="en-US" sz="1000" dirty="0">
                  <a:solidFill>
                    <a:schemeClr val="tx1">
                      <a:lumMod val="75000"/>
                      <a:lumOff val="25000"/>
                    </a:schemeClr>
                  </a:solidFill>
                  <a:latin typeface="Arial" panose="020B0604020202020204"/>
                  <a:ea typeface="微软雅黑" panose="020B0503020204020204" pitchFamily="34" charset="-122"/>
                  <a:cs typeface="+mn-ea"/>
                  <a:sym typeface="+mn-lt"/>
                </a:rPr>
                <a:t>输入标题内容</a:t>
              </a:r>
            </a:p>
          </p:txBody>
        </p:sp>
        <p:sp>
          <p:nvSpPr>
            <p:cNvPr id="52" name="文本框 51"/>
            <p:cNvSpPr txBox="1"/>
            <p:nvPr/>
          </p:nvSpPr>
          <p:spPr>
            <a:xfrm>
              <a:off x="1571340" y="2446375"/>
              <a:ext cx="1107996" cy="215444"/>
            </a:xfrm>
            <a:prstGeom prst="rect">
              <a:avLst/>
            </a:prstGeom>
            <a:noFill/>
          </p:spPr>
          <p:txBody>
            <a:bodyPr wrap="none" rtlCol="0">
              <a:spAutoFit/>
            </a:bodyPr>
            <a:lstStyle/>
            <a:p>
              <a:pPr algn="ctr" defTabSz="914400"/>
              <a:r>
                <a:rPr lang="zh-CN" altLang="en-US" sz="800" dirty="0">
                  <a:solidFill>
                    <a:schemeClr val="tx1">
                      <a:lumMod val="75000"/>
                      <a:lumOff val="25000"/>
                    </a:schemeClr>
                  </a:solidFill>
                  <a:latin typeface="Arial" panose="020B0604020202020204"/>
                  <a:ea typeface="微软雅黑" panose="020B0503020204020204" pitchFamily="34" charset="-122"/>
                  <a:cs typeface="+mn-ea"/>
                  <a:sym typeface="+mn-lt"/>
                </a:rPr>
                <a:t>在此输入描述性文字</a:t>
              </a:r>
            </a:p>
          </p:txBody>
        </p:sp>
      </p:grpSp>
      <p:grpSp>
        <p:nvGrpSpPr>
          <p:cNvPr id="53" name="组合 52"/>
          <p:cNvGrpSpPr/>
          <p:nvPr/>
        </p:nvGrpSpPr>
        <p:grpSpPr>
          <a:xfrm>
            <a:off x="8441975" y="2620797"/>
            <a:ext cx="1483995" cy="2088575"/>
            <a:chOff x="5204460" y="3532603"/>
            <a:chExt cx="1483995" cy="2088575"/>
          </a:xfrm>
          <a:effectLst>
            <a:outerShdw blurRad="127000" sx="104000" sy="104000" algn="ctr" rotWithShape="0">
              <a:prstClr val="black">
                <a:alpha val="30000"/>
              </a:prstClr>
            </a:outerShdw>
          </a:effectLst>
        </p:grpSpPr>
        <p:sp>
          <p:nvSpPr>
            <p:cNvPr id="54" name="任意多边形 53"/>
            <p:cNvSpPr/>
            <p:nvPr/>
          </p:nvSpPr>
          <p:spPr>
            <a:xfrm>
              <a:off x="5204460" y="3532603"/>
              <a:ext cx="1483995" cy="2088575"/>
            </a:xfrm>
            <a:custGeom>
              <a:avLst/>
              <a:gdLst>
                <a:gd name="connsiteX0" fmla="*/ 741997 w 1483995"/>
                <a:gd name="connsiteY0" fmla="*/ 0 h 2088575"/>
                <a:gd name="connsiteX1" fmla="*/ 745003 w 1483995"/>
                <a:gd name="connsiteY1" fmla="*/ 3197 h 2088575"/>
                <a:gd name="connsiteX2" fmla="*/ 753383 w 1483995"/>
                <a:gd name="connsiteY2" fmla="*/ 86321 h 2088575"/>
                <a:gd name="connsiteX3" fmla="*/ 1225889 w 1483995"/>
                <a:gd name="connsiteY3" fmla="*/ 558828 h 2088575"/>
                <a:gd name="connsiteX4" fmla="*/ 1259282 w 1483995"/>
                <a:gd name="connsiteY4" fmla="*/ 562194 h 2088575"/>
                <a:gd name="connsiteX5" fmla="*/ 1379537 w 1483995"/>
                <a:gd name="connsiteY5" fmla="*/ 562194 h 2088575"/>
                <a:gd name="connsiteX6" fmla="*/ 1483995 w 1483995"/>
                <a:gd name="connsiteY6" fmla="*/ 666652 h 2088575"/>
                <a:gd name="connsiteX7" fmla="*/ 1483995 w 1483995"/>
                <a:gd name="connsiteY7" fmla="*/ 1984117 h 2088575"/>
                <a:gd name="connsiteX8" fmla="*/ 1379537 w 1483995"/>
                <a:gd name="connsiteY8" fmla="*/ 2088575 h 2088575"/>
                <a:gd name="connsiteX9" fmla="*/ 104458 w 1483995"/>
                <a:gd name="connsiteY9" fmla="*/ 2088575 h 2088575"/>
                <a:gd name="connsiteX10" fmla="*/ 0 w 1483995"/>
                <a:gd name="connsiteY10" fmla="*/ 1984117 h 2088575"/>
                <a:gd name="connsiteX11" fmla="*/ 0 w 1483995"/>
                <a:gd name="connsiteY11" fmla="*/ 666652 h 2088575"/>
                <a:gd name="connsiteX12" fmla="*/ 104458 w 1483995"/>
                <a:gd name="connsiteY12" fmla="*/ 562194 h 2088575"/>
                <a:gd name="connsiteX13" fmla="*/ 224714 w 1483995"/>
                <a:gd name="connsiteY13" fmla="*/ 562194 h 2088575"/>
                <a:gd name="connsiteX14" fmla="*/ 258107 w 1483995"/>
                <a:gd name="connsiteY14" fmla="*/ 558828 h 2088575"/>
                <a:gd name="connsiteX15" fmla="*/ 730614 w 1483995"/>
                <a:gd name="connsiteY15" fmla="*/ 86321 h 2088575"/>
                <a:gd name="connsiteX16" fmla="*/ 738994 w 1483995"/>
                <a:gd name="connsiteY16" fmla="*/ 3194 h 208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995" h="2088575">
                  <a:moveTo>
                    <a:pt x="741997" y="0"/>
                  </a:moveTo>
                  <a:lnTo>
                    <a:pt x="745003" y="3197"/>
                  </a:lnTo>
                  <a:lnTo>
                    <a:pt x="753383" y="86321"/>
                  </a:lnTo>
                  <a:cubicBezTo>
                    <a:pt x="801915" y="323492"/>
                    <a:pt x="988718" y="510296"/>
                    <a:pt x="1225889" y="558828"/>
                  </a:cubicBezTo>
                  <a:lnTo>
                    <a:pt x="1259282" y="562194"/>
                  </a:lnTo>
                  <a:lnTo>
                    <a:pt x="1379537" y="562194"/>
                  </a:lnTo>
                  <a:cubicBezTo>
                    <a:pt x="1437228" y="562194"/>
                    <a:pt x="1483995" y="608961"/>
                    <a:pt x="1483995" y="666652"/>
                  </a:cubicBezTo>
                  <a:lnTo>
                    <a:pt x="1483995" y="1984117"/>
                  </a:lnTo>
                  <a:cubicBezTo>
                    <a:pt x="1483995" y="2041808"/>
                    <a:pt x="1437228" y="2088575"/>
                    <a:pt x="1379537" y="2088575"/>
                  </a:cubicBezTo>
                  <a:lnTo>
                    <a:pt x="104458" y="2088575"/>
                  </a:lnTo>
                  <a:cubicBezTo>
                    <a:pt x="46767" y="2088575"/>
                    <a:pt x="0" y="2041808"/>
                    <a:pt x="0" y="1984117"/>
                  </a:cubicBezTo>
                  <a:lnTo>
                    <a:pt x="0" y="666652"/>
                  </a:lnTo>
                  <a:cubicBezTo>
                    <a:pt x="0" y="608961"/>
                    <a:pt x="46767" y="562194"/>
                    <a:pt x="104458" y="562194"/>
                  </a:cubicBezTo>
                  <a:lnTo>
                    <a:pt x="224714" y="562194"/>
                  </a:lnTo>
                  <a:lnTo>
                    <a:pt x="258107" y="558828"/>
                  </a:lnTo>
                  <a:cubicBezTo>
                    <a:pt x="495278" y="510296"/>
                    <a:pt x="682082" y="323492"/>
                    <a:pt x="730614" y="86321"/>
                  </a:cubicBezTo>
                  <a:lnTo>
                    <a:pt x="738994" y="3194"/>
                  </a:lnTo>
                  <a:close/>
                </a:path>
              </a:pathLst>
            </a:custGeom>
            <a:solidFill>
              <a:sysClr val="window" lastClr="FFFFFF"/>
            </a:solidFill>
            <a:ln w="12700" cap="flat" cmpd="sng" algn="ctr">
              <a:no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55" name="任意多边形 54"/>
            <p:cNvSpPr/>
            <p:nvPr/>
          </p:nvSpPr>
          <p:spPr>
            <a:xfrm>
              <a:off x="5204460" y="5496560"/>
              <a:ext cx="1483995" cy="124618"/>
            </a:xfrm>
            <a:custGeom>
              <a:avLst/>
              <a:gdLst>
                <a:gd name="connsiteX0" fmla="*/ 0 w 1483995"/>
                <a:gd name="connsiteY0" fmla="*/ 0 h 124618"/>
                <a:gd name="connsiteX1" fmla="*/ 1483995 w 1483995"/>
                <a:gd name="connsiteY1" fmla="*/ 0 h 124618"/>
                <a:gd name="connsiteX2" fmla="*/ 1483995 w 1483995"/>
                <a:gd name="connsiteY2" fmla="*/ 20160 h 124618"/>
                <a:gd name="connsiteX3" fmla="*/ 1379537 w 1483995"/>
                <a:gd name="connsiteY3" fmla="*/ 124618 h 124618"/>
                <a:gd name="connsiteX4" fmla="*/ 104458 w 1483995"/>
                <a:gd name="connsiteY4" fmla="*/ 124618 h 124618"/>
                <a:gd name="connsiteX5" fmla="*/ 0 w 1483995"/>
                <a:gd name="connsiteY5" fmla="*/ 20160 h 12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3995" h="124618">
                  <a:moveTo>
                    <a:pt x="0" y="0"/>
                  </a:moveTo>
                  <a:lnTo>
                    <a:pt x="1483995" y="0"/>
                  </a:lnTo>
                  <a:lnTo>
                    <a:pt x="1483995" y="20160"/>
                  </a:lnTo>
                  <a:cubicBezTo>
                    <a:pt x="1483995" y="77851"/>
                    <a:pt x="1437228" y="124618"/>
                    <a:pt x="1379537" y="124618"/>
                  </a:cubicBezTo>
                  <a:lnTo>
                    <a:pt x="104458" y="124618"/>
                  </a:lnTo>
                  <a:cubicBezTo>
                    <a:pt x="46767" y="124618"/>
                    <a:pt x="0" y="77851"/>
                    <a:pt x="0" y="20160"/>
                  </a:cubicBezTo>
                  <a:close/>
                </a:path>
              </a:pathLst>
            </a:custGeom>
            <a:solidFill>
              <a:srgbClr val="0043CF"/>
            </a:solidFill>
            <a:ln w="12700" cap="flat" cmpd="sng" algn="ctr">
              <a:no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grpSp>
        <p:nvGrpSpPr>
          <p:cNvPr id="56" name="组合 55"/>
          <p:cNvGrpSpPr/>
          <p:nvPr/>
        </p:nvGrpSpPr>
        <p:grpSpPr>
          <a:xfrm>
            <a:off x="9046489" y="1894405"/>
            <a:ext cx="273600" cy="273600"/>
            <a:chOff x="7869644" y="1666217"/>
            <a:chExt cx="273600" cy="273600"/>
          </a:xfrm>
        </p:grpSpPr>
        <p:sp>
          <p:nvSpPr>
            <p:cNvPr id="57" name="泪滴形 56"/>
            <p:cNvSpPr>
              <a:spLocks noChangeAspect="1"/>
            </p:cNvSpPr>
            <p:nvPr/>
          </p:nvSpPr>
          <p:spPr>
            <a:xfrm rot="8100000">
              <a:off x="7869644" y="1666217"/>
              <a:ext cx="273600" cy="273600"/>
            </a:xfrm>
            <a:prstGeom prst="teardrop">
              <a:avLst>
                <a:gd name="adj" fmla="val 200000"/>
              </a:avLst>
            </a:prstGeom>
            <a:solidFill>
              <a:srgbClr val="0043CF"/>
            </a:solidFill>
            <a:ln w="12700" cap="flat" cmpd="sng" algn="ctr">
              <a:solidFill>
                <a:srgbClr val="0043CF"/>
              </a:solidFill>
              <a:prstDash val="solid"/>
              <a:miter lim="800000"/>
            </a:ln>
            <a:effectLst>
              <a:outerShdw blurRad="50800" dist="38100" dir="5400000" algn="t" rotWithShape="0">
                <a:prstClr val="black">
                  <a:alpha val="40000"/>
                </a:prstClr>
              </a:out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58" name="椭圆 57"/>
            <p:cNvSpPr>
              <a:spLocks noChangeAspect="1"/>
            </p:cNvSpPr>
            <p:nvPr/>
          </p:nvSpPr>
          <p:spPr>
            <a:xfrm>
              <a:off x="7928738" y="1718169"/>
              <a:ext cx="158400" cy="158400"/>
            </a:xfrm>
            <a:prstGeom prst="ellipse">
              <a:avLst/>
            </a:prstGeom>
            <a:gradFill flip="none" rotWithShape="1">
              <a:gsLst>
                <a:gs pos="27000">
                  <a:sysClr val="window" lastClr="FFFFFF">
                    <a:lumMod val="85000"/>
                  </a:sysClr>
                </a:gs>
                <a:gs pos="62000">
                  <a:sysClr val="window" lastClr="FFFFFF"/>
                </a:gs>
              </a:gsLst>
              <a:lin ang="2700000" scaled="1"/>
              <a:tileRect/>
            </a:gradFill>
            <a:ln w="19050" cap="flat" cmpd="sng" algn="ctr">
              <a:gradFill>
                <a:gsLst>
                  <a:gs pos="0">
                    <a:sysClr val="window" lastClr="FFFFFF"/>
                  </a:gs>
                  <a:gs pos="100000">
                    <a:sysClr val="window" lastClr="FFFFFF">
                      <a:lumMod val="85000"/>
                    </a:sysClr>
                  </a:gs>
                </a:gsLst>
                <a:lin ang="5400000" scaled="1"/>
              </a:gradFill>
              <a:prstDash val="solid"/>
              <a:miter lim="800000"/>
            </a:ln>
            <a:effectLst>
              <a:outerShdw blurRad="50800" dist="38100" dir="5400000" algn="t" rotWithShape="0">
                <a:prstClr val="black">
                  <a:alpha val="40000"/>
                </a:prstClr>
              </a:out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sp>
        <p:nvSpPr>
          <p:cNvPr id="59" name="文本框 58"/>
          <p:cNvSpPr txBox="1"/>
          <p:nvPr/>
        </p:nvSpPr>
        <p:spPr>
          <a:xfrm>
            <a:off x="8706919" y="3248831"/>
            <a:ext cx="954107" cy="246221"/>
          </a:xfrm>
          <a:prstGeom prst="rect">
            <a:avLst/>
          </a:prstGeom>
          <a:noFill/>
        </p:spPr>
        <p:txBody>
          <a:bodyPr wrap="none" rtlCol="0">
            <a:spAutoFit/>
          </a:bodyPr>
          <a:lstStyle/>
          <a:p>
            <a:pPr algn="ctr" defTabSz="914400"/>
            <a:r>
              <a:rPr lang="zh-CN" altLang="en-US" sz="1000" dirty="0">
                <a:solidFill>
                  <a:srgbClr val="E7E6E6">
                    <a:lumMod val="25000"/>
                  </a:srgbClr>
                </a:solidFill>
                <a:latin typeface="Arial" panose="020B0604020202020204"/>
                <a:ea typeface="微软雅黑" panose="020B0503020204020204" pitchFamily="34" charset="-122"/>
                <a:cs typeface="+mn-ea"/>
                <a:sym typeface="+mn-lt"/>
              </a:rPr>
              <a:t>输入标题内容</a:t>
            </a:r>
          </a:p>
        </p:txBody>
      </p:sp>
      <p:sp>
        <p:nvSpPr>
          <p:cNvPr id="60" name="文本框 59"/>
          <p:cNvSpPr txBox="1"/>
          <p:nvPr/>
        </p:nvSpPr>
        <p:spPr>
          <a:xfrm>
            <a:off x="8441975" y="3483322"/>
            <a:ext cx="1483995" cy="900246"/>
          </a:xfrm>
          <a:prstGeom prst="rect">
            <a:avLst/>
          </a:prstGeom>
          <a:noFill/>
        </p:spPr>
        <p:txBody>
          <a:bodyPr wrap="square" rtlCol="0">
            <a:spAutoFit/>
          </a:bodyPr>
          <a:lstStyle/>
          <a:p>
            <a:pPr defTabSz="914400">
              <a:lnSpc>
                <a:spcPct val="150000"/>
              </a:lnSpc>
            </a:pP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我图网在</a:t>
            </a:r>
            <a:r>
              <a:rPr lang="en-US" altLang="zh-CN" sz="700" dirty="0">
                <a:solidFill>
                  <a:prstClr val="black">
                    <a:lumMod val="50000"/>
                    <a:lumOff val="50000"/>
                  </a:prstClr>
                </a:solidFill>
                <a:latin typeface="Arial" panose="020B0604020202020204"/>
                <a:ea typeface="微软雅黑" panose="020B0503020204020204" pitchFamily="34" charset="-122"/>
                <a:cs typeface="+mn-ea"/>
                <a:sym typeface="+mn-lt"/>
              </a:rPr>
              <a:t>2008</a:t>
            </a: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年</a:t>
            </a:r>
            <a:r>
              <a:rPr lang="en-US" altLang="zh-CN" sz="700" dirty="0">
                <a:solidFill>
                  <a:prstClr val="black">
                    <a:lumMod val="50000"/>
                    <a:lumOff val="50000"/>
                  </a:prstClr>
                </a:solidFill>
                <a:latin typeface="Arial" panose="020B0604020202020204"/>
                <a:ea typeface="微软雅黑" panose="020B0503020204020204" pitchFamily="34" charset="-122"/>
                <a:cs typeface="+mn-ea"/>
                <a:sym typeface="+mn-lt"/>
              </a:rPr>
              <a:t>8</a:t>
            </a: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月</a:t>
            </a:r>
            <a:r>
              <a:rPr lang="en-US" altLang="zh-CN" sz="700" dirty="0">
                <a:solidFill>
                  <a:prstClr val="black">
                    <a:lumMod val="50000"/>
                    <a:lumOff val="50000"/>
                  </a:prstClr>
                </a:solidFill>
                <a:latin typeface="Arial" panose="020B0604020202020204"/>
                <a:ea typeface="微软雅黑" panose="020B0503020204020204" pitchFamily="34" charset="-122"/>
                <a:cs typeface="+mn-ea"/>
                <a:sym typeface="+mn-lt"/>
              </a:rPr>
              <a:t>8</a:t>
            </a: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日（奥运会开幕）兴建，是设计作品交易平台，主要经营正版设计稿，正版摄影图，正版插画，正版</a:t>
            </a:r>
            <a:r>
              <a:rPr lang="en-US" altLang="zh-CN" sz="700" dirty="0">
                <a:solidFill>
                  <a:prstClr val="black">
                    <a:lumMod val="50000"/>
                    <a:lumOff val="50000"/>
                  </a:prstClr>
                </a:solidFill>
                <a:latin typeface="Arial" panose="020B0604020202020204"/>
                <a:ea typeface="微软雅黑" panose="020B0503020204020204" pitchFamily="34" charset="-122"/>
                <a:cs typeface="+mn-ea"/>
                <a:sym typeface="+mn-lt"/>
              </a:rPr>
              <a:t>3d</a:t>
            </a: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模型，正版</a:t>
            </a:r>
            <a:r>
              <a:rPr lang="en-US" altLang="zh-CN" sz="700" dirty="0">
                <a:solidFill>
                  <a:prstClr val="black">
                    <a:lumMod val="50000"/>
                    <a:lumOff val="50000"/>
                  </a:prstClr>
                </a:solidFill>
                <a:latin typeface="Arial" panose="020B0604020202020204"/>
                <a:ea typeface="微软雅黑" panose="020B0503020204020204" pitchFamily="34" charset="-122"/>
                <a:cs typeface="+mn-ea"/>
                <a:sym typeface="+mn-lt"/>
              </a:rPr>
              <a:t>flash</a:t>
            </a: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源文件等销售。</a:t>
            </a:r>
            <a:endParaRPr lang="zh-CN" altLang="en-US" sz="800" dirty="0">
              <a:solidFill>
                <a:prstClr val="black">
                  <a:lumMod val="50000"/>
                  <a:lumOff val="50000"/>
                </a:prstClr>
              </a:solidFill>
              <a:latin typeface="Arial" panose="020B0604020202020204"/>
              <a:ea typeface="微软雅黑" panose="020B0503020204020204" pitchFamily="34" charset="-122"/>
              <a:cs typeface="+mn-ea"/>
              <a:sym typeface="+mn-lt"/>
            </a:endParaRPr>
          </a:p>
        </p:txBody>
      </p:sp>
      <p:grpSp>
        <p:nvGrpSpPr>
          <p:cNvPr id="61" name="组合 60"/>
          <p:cNvGrpSpPr/>
          <p:nvPr/>
        </p:nvGrpSpPr>
        <p:grpSpPr>
          <a:xfrm>
            <a:off x="2665913" y="1556792"/>
            <a:ext cx="1272540" cy="484002"/>
            <a:chOff x="1125379" y="4135623"/>
            <a:chExt cx="1272540" cy="484002"/>
          </a:xfrm>
        </p:grpSpPr>
        <p:sp>
          <p:nvSpPr>
            <p:cNvPr id="62" name="任意多边形 61"/>
            <p:cNvSpPr/>
            <p:nvPr/>
          </p:nvSpPr>
          <p:spPr>
            <a:xfrm>
              <a:off x="1125379" y="4135623"/>
              <a:ext cx="1272540" cy="484002"/>
            </a:xfrm>
            <a:custGeom>
              <a:avLst/>
              <a:gdLst>
                <a:gd name="connsiteX0" fmla="*/ 39829 w 1272540"/>
                <a:gd name="connsiteY0" fmla="*/ 0 h 484002"/>
                <a:gd name="connsiteX1" fmla="*/ 1232711 w 1272540"/>
                <a:gd name="connsiteY1" fmla="*/ 0 h 484002"/>
                <a:gd name="connsiteX2" fmla="*/ 1272540 w 1272540"/>
                <a:gd name="connsiteY2" fmla="*/ 39829 h 484002"/>
                <a:gd name="connsiteX3" fmla="*/ 1272540 w 1272540"/>
                <a:gd name="connsiteY3" fmla="*/ 342007 h 484002"/>
                <a:gd name="connsiteX4" fmla="*/ 1232711 w 1272540"/>
                <a:gd name="connsiteY4" fmla="*/ 381836 h 484002"/>
                <a:gd name="connsiteX5" fmla="*/ 708543 w 1272540"/>
                <a:gd name="connsiteY5" fmla="*/ 381836 h 484002"/>
                <a:gd name="connsiteX6" fmla="*/ 636271 w 1272540"/>
                <a:gd name="connsiteY6" fmla="*/ 484002 h 484002"/>
                <a:gd name="connsiteX7" fmla="*/ 563998 w 1272540"/>
                <a:gd name="connsiteY7" fmla="*/ 381836 h 484002"/>
                <a:gd name="connsiteX8" fmla="*/ 39829 w 1272540"/>
                <a:gd name="connsiteY8" fmla="*/ 381836 h 484002"/>
                <a:gd name="connsiteX9" fmla="*/ 0 w 1272540"/>
                <a:gd name="connsiteY9" fmla="*/ 342007 h 484002"/>
                <a:gd name="connsiteX10" fmla="*/ 0 w 1272540"/>
                <a:gd name="connsiteY10" fmla="*/ 39829 h 484002"/>
                <a:gd name="connsiteX11" fmla="*/ 39829 w 1272540"/>
                <a:gd name="connsiteY11" fmla="*/ 0 h 4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540" h="484002">
                  <a:moveTo>
                    <a:pt x="39829" y="0"/>
                  </a:moveTo>
                  <a:lnTo>
                    <a:pt x="1232711" y="0"/>
                  </a:lnTo>
                  <a:cubicBezTo>
                    <a:pt x="1254708" y="0"/>
                    <a:pt x="1272540" y="17832"/>
                    <a:pt x="1272540" y="39829"/>
                  </a:cubicBezTo>
                  <a:lnTo>
                    <a:pt x="1272540" y="342007"/>
                  </a:lnTo>
                  <a:cubicBezTo>
                    <a:pt x="1272540" y="364004"/>
                    <a:pt x="1254708" y="381836"/>
                    <a:pt x="1232711" y="381836"/>
                  </a:cubicBezTo>
                  <a:lnTo>
                    <a:pt x="708543" y="381836"/>
                  </a:lnTo>
                  <a:lnTo>
                    <a:pt x="636271" y="484002"/>
                  </a:lnTo>
                  <a:lnTo>
                    <a:pt x="563998" y="381836"/>
                  </a:lnTo>
                  <a:lnTo>
                    <a:pt x="39829" y="381836"/>
                  </a:lnTo>
                  <a:cubicBezTo>
                    <a:pt x="17832" y="381836"/>
                    <a:pt x="0" y="364004"/>
                    <a:pt x="0" y="342007"/>
                  </a:cubicBezTo>
                  <a:lnTo>
                    <a:pt x="0" y="39829"/>
                  </a:lnTo>
                  <a:cubicBezTo>
                    <a:pt x="0" y="17832"/>
                    <a:pt x="17832" y="0"/>
                    <a:pt x="39829" y="0"/>
                  </a:cubicBezTo>
                  <a:close/>
                </a:path>
              </a:pathLst>
            </a:custGeom>
            <a:solidFill>
              <a:srgbClr val="0043CF"/>
            </a:solidFill>
            <a:ln w="19050" cap="flat" cmpd="sng" algn="ctr">
              <a:noFill/>
              <a:prstDash val="solid"/>
              <a:miter lim="800000"/>
            </a:ln>
            <a:effectLst>
              <a:outerShdw blurRad="127000" dist="76200" dir="2700000" algn="tl" rotWithShape="0">
                <a:prstClr val="black">
                  <a:alpha val="30000"/>
                </a:prstClr>
              </a:outerShdw>
            </a:effectLst>
          </p:spPr>
          <p:txBody>
            <a:bodyPr rtlCol="0" anchor="ctr"/>
            <a:lstStyle/>
            <a:p>
              <a:pPr algn="ctr" defTabSz="914400">
                <a:defRPr/>
              </a:pPr>
              <a:endParaRPr lang="zh-CN" altLang="en-US" sz="1600" kern="0" dirty="0">
                <a:solidFill>
                  <a:schemeClr val="bg1"/>
                </a:solidFill>
                <a:latin typeface="Arial" panose="020B0604020202020204"/>
                <a:ea typeface="微软雅黑" panose="020B0503020204020204" pitchFamily="34" charset="-122"/>
                <a:cs typeface="+mn-ea"/>
                <a:sym typeface="+mn-lt"/>
              </a:endParaRPr>
            </a:p>
          </p:txBody>
        </p:sp>
        <p:sp>
          <p:nvSpPr>
            <p:cNvPr id="63" name="文本框 62"/>
            <p:cNvSpPr txBox="1"/>
            <p:nvPr/>
          </p:nvSpPr>
          <p:spPr>
            <a:xfrm>
              <a:off x="1186629" y="4175145"/>
              <a:ext cx="1149674" cy="307777"/>
            </a:xfrm>
            <a:prstGeom prst="rect">
              <a:avLst/>
            </a:prstGeom>
            <a:noFill/>
          </p:spPr>
          <p:txBody>
            <a:bodyPr wrap="none" rtlCol="0">
              <a:spAutoFit/>
            </a:bodyPr>
            <a:lstStyle/>
            <a:p>
              <a:pPr algn="ctr" defTabSz="914400">
                <a:defRPr/>
              </a:pPr>
              <a:r>
                <a:rPr lang="en-US" altLang="zh-CN" sz="1400" kern="0" dirty="0">
                  <a:solidFill>
                    <a:schemeClr val="bg1"/>
                  </a:solidFill>
                  <a:latin typeface="Arial" panose="020B0604020202020204"/>
                  <a:ea typeface="微软雅黑" panose="020B0503020204020204" pitchFamily="34" charset="-122"/>
                  <a:cs typeface="+mn-ea"/>
                  <a:sym typeface="+mn-lt"/>
                </a:rPr>
                <a:t>June</a:t>
              </a:r>
              <a:r>
                <a:rPr lang="zh-CN" altLang="en-US" sz="1400" kern="0" dirty="0">
                  <a:solidFill>
                    <a:schemeClr val="bg1"/>
                  </a:solidFill>
                  <a:latin typeface="Arial" panose="020B0604020202020204"/>
                  <a:ea typeface="微软雅黑" panose="020B0503020204020204" pitchFamily="34" charset="-122"/>
                  <a:cs typeface="+mn-ea"/>
                  <a:sym typeface="+mn-lt"/>
                </a:rPr>
                <a:t>，</a:t>
              </a:r>
              <a:r>
                <a:rPr lang="en-US" altLang="zh-CN" sz="1400" b="1" kern="0" dirty="0">
                  <a:solidFill>
                    <a:schemeClr val="bg1"/>
                  </a:solidFill>
                  <a:latin typeface="Arial" panose="020B0604020202020204"/>
                  <a:ea typeface="微软雅黑" panose="020B0503020204020204" pitchFamily="34" charset="-122"/>
                  <a:cs typeface="+mn-ea"/>
                  <a:sym typeface="+mn-lt"/>
                </a:rPr>
                <a:t>2006</a:t>
              </a:r>
              <a:endParaRPr lang="zh-CN" altLang="en-US" sz="1400" b="1" kern="0" dirty="0">
                <a:solidFill>
                  <a:schemeClr val="bg1"/>
                </a:solidFill>
                <a:latin typeface="Arial" panose="020B0604020202020204"/>
                <a:ea typeface="微软雅黑" panose="020B0503020204020204" pitchFamily="34" charset="-122"/>
                <a:cs typeface="+mn-ea"/>
                <a:sym typeface="+mn-lt"/>
              </a:endParaRPr>
            </a:p>
          </p:txBody>
        </p:sp>
      </p:grpSp>
      <p:grpSp>
        <p:nvGrpSpPr>
          <p:cNvPr id="64" name="组合 63"/>
          <p:cNvGrpSpPr/>
          <p:nvPr/>
        </p:nvGrpSpPr>
        <p:grpSpPr>
          <a:xfrm>
            <a:off x="4196561" y="4337808"/>
            <a:ext cx="1272540" cy="484002"/>
            <a:chOff x="1125379" y="4135623"/>
            <a:chExt cx="1272540" cy="484002"/>
          </a:xfrm>
        </p:grpSpPr>
        <p:sp>
          <p:nvSpPr>
            <p:cNvPr id="65" name="任意多边形 64"/>
            <p:cNvSpPr/>
            <p:nvPr/>
          </p:nvSpPr>
          <p:spPr>
            <a:xfrm>
              <a:off x="1125379" y="4135623"/>
              <a:ext cx="1272540" cy="484002"/>
            </a:xfrm>
            <a:custGeom>
              <a:avLst/>
              <a:gdLst>
                <a:gd name="connsiteX0" fmla="*/ 39829 w 1272540"/>
                <a:gd name="connsiteY0" fmla="*/ 0 h 484002"/>
                <a:gd name="connsiteX1" fmla="*/ 1232711 w 1272540"/>
                <a:gd name="connsiteY1" fmla="*/ 0 h 484002"/>
                <a:gd name="connsiteX2" fmla="*/ 1272540 w 1272540"/>
                <a:gd name="connsiteY2" fmla="*/ 39829 h 484002"/>
                <a:gd name="connsiteX3" fmla="*/ 1272540 w 1272540"/>
                <a:gd name="connsiteY3" fmla="*/ 342007 h 484002"/>
                <a:gd name="connsiteX4" fmla="*/ 1232711 w 1272540"/>
                <a:gd name="connsiteY4" fmla="*/ 381836 h 484002"/>
                <a:gd name="connsiteX5" fmla="*/ 708543 w 1272540"/>
                <a:gd name="connsiteY5" fmla="*/ 381836 h 484002"/>
                <a:gd name="connsiteX6" fmla="*/ 636271 w 1272540"/>
                <a:gd name="connsiteY6" fmla="*/ 484002 h 484002"/>
                <a:gd name="connsiteX7" fmla="*/ 563998 w 1272540"/>
                <a:gd name="connsiteY7" fmla="*/ 381836 h 484002"/>
                <a:gd name="connsiteX8" fmla="*/ 39829 w 1272540"/>
                <a:gd name="connsiteY8" fmla="*/ 381836 h 484002"/>
                <a:gd name="connsiteX9" fmla="*/ 0 w 1272540"/>
                <a:gd name="connsiteY9" fmla="*/ 342007 h 484002"/>
                <a:gd name="connsiteX10" fmla="*/ 0 w 1272540"/>
                <a:gd name="connsiteY10" fmla="*/ 39829 h 484002"/>
                <a:gd name="connsiteX11" fmla="*/ 39829 w 1272540"/>
                <a:gd name="connsiteY11" fmla="*/ 0 h 4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540" h="484002">
                  <a:moveTo>
                    <a:pt x="39829" y="0"/>
                  </a:moveTo>
                  <a:lnTo>
                    <a:pt x="1232711" y="0"/>
                  </a:lnTo>
                  <a:cubicBezTo>
                    <a:pt x="1254708" y="0"/>
                    <a:pt x="1272540" y="17832"/>
                    <a:pt x="1272540" y="39829"/>
                  </a:cubicBezTo>
                  <a:lnTo>
                    <a:pt x="1272540" y="342007"/>
                  </a:lnTo>
                  <a:cubicBezTo>
                    <a:pt x="1272540" y="364004"/>
                    <a:pt x="1254708" y="381836"/>
                    <a:pt x="1232711" y="381836"/>
                  </a:cubicBezTo>
                  <a:lnTo>
                    <a:pt x="708543" y="381836"/>
                  </a:lnTo>
                  <a:lnTo>
                    <a:pt x="636271" y="484002"/>
                  </a:lnTo>
                  <a:lnTo>
                    <a:pt x="563998" y="381836"/>
                  </a:lnTo>
                  <a:lnTo>
                    <a:pt x="39829" y="381836"/>
                  </a:lnTo>
                  <a:cubicBezTo>
                    <a:pt x="17832" y="381836"/>
                    <a:pt x="0" y="364004"/>
                    <a:pt x="0" y="342007"/>
                  </a:cubicBezTo>
                  <a:lnTo>
                    <a:pt x="0" y="39829"/>
                  </a:lnTo>
                  <a:cubicBezTo>
                    <a:pt x="0" y="17832"/>
                    <a:pt x="17832" y="0"/>
                    <a:pt x="39829" y="0"/>
                  </a:cubicBezTo>
                  <a:close/>
                </a:path>
              </a:pathLst>
            </a:custGeom>
            <a:solidFill>
              <a:srgbClr val="0043CF"/>
            </a:solidFill>
            <a:ln w="19050" cap="flat" cmpd="sng" algn="ctr">
              <a:noFill/>
              <a:prstDash val="solid"/>
              <a:miter lim="800000"/>
            </a:ln>
            <a:effectLst>
              <a:outerShdw blurRad="127000" dist="76200" dir="2700000" algn="tl" rotWithShape="0">
                <a:prstClr val="black">
                  <a:alpha val="30000"/>
                </a:prstClr>
              </a:outerShdw>
            </a:effectLst>
          </p:spPr>
          <p:txBody>
            <a:bodyPr rtlCol="0" anchor="ctr"/>
            <a:lstStyle/>
            <a:p>
              <a:pPr algn="ctr" defTabSz="914400">
                <a:defRPr/>
              </a:pPr>
              <a:endParaRPr lang="zh-CN" altLang="en-US" sz="1600" kern="0" dirty="0">
                <a:solidFill>
                  <a:schemeClr val="bg1"/>
                </a:solidFill>
                <a:latin typeface="Arial" panose="020B0604020202020204"/>
                <a:ea typeface="微软雅黑" panose="020B0503020204020204" pitchFamily="34" charset="-122"/>
                <a:cs typeface="+mn-ea"/>
                <a:sym typeface="+mn-lt"/>
              </a:endParaRPr>
            </a:p>
          </p:txBody>
        </p:sp>
        <p:sp>
          <p:nvSpPr>
            <p:cNvPr id="66" name="文本框 65"/>
            <p:cNvSpPr txBox="1"/>
            <p:nvPr/>
          </p:nvSpPr>
          <p:spPr>
            <a:xfrm>
              <a:off x="1186629" y="4175145"/>
              <a:ext cx="1149674" cy="307777"/>
            </a:xfrm>
            <a:prstGeom prst="rect">
              <a:avLst/>
            </a:prstGeom>
            <a:noFill/>
          </p:spPr>
          <p:txBody>
            <a:bodyPr wrap="none" rtlCol="0">
              <a:spAutoFit/>
            </a:bodyPr>
            <a:lstStyle/>
            <a:p>
              <a:pPr algn="ctr" defTabSz="914400">
                <a:defRPr/>
              </a:pPr>
              <a:r>
                <a:rPr lang="en-US" altLang="zh-CN" sz="1400" kern="0" dirty="0">
                  <a:solidFill>
                    <a:schemeClr val="bg1"/>
                  </a:solidFill>
                  <a:latin typeface="Arial" panose="020B0604020202020204"/>
                  <a:ea typeface="微软雅黑" panose="020B0503020204020204" pitchFamily="34" charset="-122"/>
                  <a:cs typeface="+mn-ea"/>
                  <a:sym typeface="+mn-lt"/>
                </a:rPr>
                <a:t>June</a:t>
              </a:r>
              <a:r>
                <a:rPr lang="zh-CN" altLang="en-US" sz="1400" kern="0" dirty="0">
                  <a:solidFill>
                    <a:schemeClr val="bg1"/>
                  </a:solidFill>
                  <a:latin typeface="Arial" panose="020B0604020202020204"/>
                  <a:ea typeface="微软雅黑" panose="020B0503020204020204" pitchFamily="34" charset="-122"/>
                  <a:cs typeface="+mn-ea"/>
                  <a:sym typeface="+mn-lt"/>
                </a:rPr>
                <a:t>，</a:t>
              </a:r>
              <a:r>
                <a:rPr lang="en-US" altLang="zh-CN" sz="1400" b="1" kern="0" dirty="0">
                  <a:solidFill>
                    <a:schemeClr val="bg1"/>
                  </a:solidFill>
                  <a:latin typeface="Arial" panose="020B0604020202020204"/>
                  <a:ea typeface="微软雅黑" panose="020B0503020204020204" pitchFamily="34" charset="-122"/>
                  <a:cs typeface="+mn-ea"/>
                  <a:sym typeface="+mn-lt"/>
                </a:rPr>
                <a:t>2006</a:t>
              </a:r>
              <a:endParaRPr lang="zh-CN" altLang="en-US" sz="1400" b="1" kern="0" dirty="0">
                <a:solidFill>
                  <a:schemeClr val="bg1"/>
                </a:solidFill>
                <a:latin typeface="Arial" panose="020B0604020202020204"/>
                <a:ea typeface="微软雅黑" panose="020B0503020204020204" pitchFamily="34" charset="-122"/>
                <a:cs typeface="+mn-ea"/>
                <a:sym typeface="+mn-lt"/>
              </a:endParaRPr>
            </a:p>
          </p:txBody>
        </p:sp>
      </p:grpSp>
      <p:grpSp>
        <p:nvGrpSpPr>
          <p:cNvPr id="67" name="组合 66"/>
          <p:cNvGrpSpPr/>
          <p:nvPr/>
        </p:nvGrpSpPr>
        <p:grpSpPr>
          <a:xfrm>
            <a:off x="6417072" y="2752170"/>
            <a:ext cx="1272540" cy="484002"/>
            <a:chOff x="1125379" y="4135623"/>
            <a:chExt cx="1272540" cy="484002"/>
          </a:xfrm>
        </p:grpSpPr>
        <p:sp>
          <p:nvSpPr>
            <p:cNvPr id="68" name="任意多边形 67"/>
            <p:cNvSpPr/>
            <p:nvPr/>
          </p:nvSpPr>
          <p:spPr>
            <a:xfrm>
              <a:off x="1125379" y="4135623"/>
              <a:ext cx="1272540" cy="484002"/>
            </a:xfrm>
            <a:custGeom>
              <a:avLst/>
              <a:gdLst>
                <a:gd name="connsiteX0" fmla="*/ 39829 w 1272540"/>
                <a:gd name="connsiteY0" fmla="*/ 0 h 484002"/>
                <a:gd name="connsiteX1" fmla="*/ 1232711 w 1272540"/>
                <a:gd name="connsiteY1" fmla="*/ 0 h 484002"/>
                <a:gd name="connsiteX2" fmla="*/ 1272540 w 1272540"/>
                <a:gd name="connsiteY2" fmla="*/ 39829 h 484002"/>
                <a:gd name="connsiteX3" fmla="*/ 1272540 w 1272540"/>
                <a:gd name="connsiteY3" fmla="*/ 342007 h 484002"/>
                <a:gd name="connsiteX4" fmla="*/ 1232711 w 1272540"/>
                <a:gd name="connsiteY4" fmla="*/ 381836 h 484002"/>
                <a:gd name="connsiteX5" fmla="*/ 708543 w 1272540"/>
                <a:gd name="connsiteY5" fmla="*/ 381836 h 484002"/>
                <a:gd name="connsiteX6" fmla="*/ 636271 w 1272540"/>
                <a:gd name="connsiteY6" fmla="*/ 484002 h 484002"/>
                <a:gd name="connsiteX7" fmla="*/ 563998 w 1272540"/>
                <a:gd name="connsiteY7" fmla="*/ 381836 h 484002"/>
                <a:gd name="connsiteX8" fmla="*/ 39829 w 1272540"/>
                <a:gd name="connsiteY8" fmla="*/ 381836 h 484002"/>
                <a:gd name="connsiteX9" fmla="*/ 0 w 1272540"/>
                <a:gd name="connsiteY9" fmla="*/ 342007 h 484002"/>
                <a:gd name="connsiteX10" fmla="*/ 0 w 1272540"/>
                <a:gd name="connsiteY10" fmla="*/ 39829 h 484002"/>
                <a:gd name="connsiteX11" fmla="*/ 39829 w 1272540"/>
                <a:gd name="connsiteY11" fmla="*/ 0 h 4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540" h="484002">
                  <a:moveTo>
                    <a:pt x="39829" y="0"/>
                  </a:moveTo>
                  <a:lnTo>
                    <a:pt x="1232711" y="0"/>
                  </a:lnTo>
                  <a:cubicBezTo>
                    <a:pt x="1254708" y="0"/>
                    <a:pt x="1272540" y="17832"/>
                    <a:pt x="1272540" y="39829"/>
                  </a:cubicBezTo>
                  <a:lnTo>
                    <a:pt x="1272540" y="342007"/>
                  </a:lnTo>
                  <a:cubicBezTo>
                    <a:pt x="1272540" y="364004"/>
                    <a:pt x="1254708" y="381836"/>
                    <a:pt x="1232711" y="381836"/>
                  </a:cubicBezTo>
                  <a:lnTo>
                    <a:pt x="708543" y="381836"/>
                  </a:lnTo>
                  <a:lnTo>
                    <a:pt x="636271" y="484002"/>
                  </a:lnTo>
                  <a:lnTo>
                    <a:pt x="563998" y="381836"/>
                  </a:lnTo>
                  <a:lnTo>
                    <a:pt x="39829" y="381836"/>
                  </a:lnTo>
                  <a:cubicBezTo>
                    <a:pt x="17832" y="381836"/>
                    <a:pt x="0" y="364004"/>
                    <a:pt x="0" y="342007"/>
                  </a:cubicBezTo>
                  <a:lnTo>
                    <a:pt x="0" y="39829"/>
                  </a:lnTo>
                  <a:cubicBezTo>
                    <a:pt x="0" y="17832"/>
                    <a:pt x="17832" y="0"/>
                    <a:pt x="39829" y="0"/>
                  </a:cubicBezTo>
                  <a:close/>
                </a:path>
              </a:pathLst>
            </a:custGeom>
            <a:solidFill>
              <a:srgbClr val="0043CF"/>
            </a:solidFill>
            <a:ln w="19050" cap="flat" cmpd="sng" algn="ctr">
              <a:noFill/>
              <a:prstDash val="solid"/>
              <a:miter lim="800000"/>
            </a:ln>
            <a:effectLst>
              <a:outerShdw blurRad="127000" dist="76200" dir="2700000" algn="tl" rotWithShape="0">
                <a:prstClr val="black">
                  <a:alpha val="30000"/>
                </a:prstClr>
              </a:outerShdw>
            </a:effectLst>
          </p:spPr>
          <p:txBody>
            <a:bodyPr rtlCol="0" anchor="ctr"/>
            <a:lstStyle/>
            <a:p>
              <a:pPr algn="ctr" defTabSz="914400">
                <a:defRPr/>
              </a:pPr>
              <a:endParaRPr lang="zh-CN" altLang="en-US" sz="1600" kern="0" dirty="0">
                <a:solidFill>
                  <a:schemeClr val="bg1"/>
                </a:solidFill>
                <a:latin typeface="Arial" panose="020B0604020202020204"/>
                <a:ea typeface="微软雅黑" panose="020B0503020204020204" pitchFamily="34" charset="-122"/>
                <a:cs typeface="+mn-ea"/>
                <a:sym typeface="+mn-lt"/>
              </a:endParaRPr>
            </a:p>
          </p:txBody>
        </p:sp>
        <p:sp>
          <p:nvSpPr>
            <p:cNvPr id="69" name="文本框 68"/>
            <p:cNvSpPr txBox="1"/>
            <p:nvPr/>
          </p:nvSpPr>
          <p:spPr>
            <a:xfrm>
              <a:off x="1186629" y="4175145"/>
              <a:ext cx="1149674" cy="307777"/>
            </a:xfrm>
            <a:prstGeom prst="rect">
              <a:avLst/>
            </a:prstGeom>
            <a:noFill/>
          </p:spPr>
          <p:txBody>
            <a:bodyPr wrap="none" rtlCol="0">
              <a:spAutoFit/>
            </a:bodyPr>
            <a:lstStyle/>
            <a:p>
              <a:pPr algn="ctr" defTabSz="914400">
                <a:defRPr/>
              </a:pPr>
              <a:r>
                <a:rPr lang="en-US" altLang="zh-CN" sz="1400" kern="0" dirty="0">
                  <a:solidFill>
                    <a:schemeClr val="bg1"/>
                  </a:solidFill>
                  <a:latin typeface="Arial" panose="020B0604020202020204"/>
                  <a:ea typeface="微软雅黑" panose="020B0503020204020204" pitchFamily="34" charset="-122"/>
                  <a:cs typeface="+mn-ea"/>
                  <a:sym typeface="+mn-lt"/>
                </a:rPr>
                <a:t>June</a:t>
              </a:r>
              <a:r>
                <a:rPr lang="zh-CN" altLang="en-US" sz="1400" kern="0" dirty="0">
                  <a:solidFill>
                    <a:schemeClr val="bg1"/>
                  </a:solidFill>
                  <a:latin typeface="Arial" panose="020B0604020202020204"/>
                  <a:ea typeface="微软雅黑" panose="020B0503020204020204" pitchFamily="34" charset="-122"/>
                  <a:cs typeface="+mn-ea"/>
                  <a:sym typeface="+mn-lt"/>
                </a:rPr>
                <a:t>，</a:t>
              </a:r>
              <a:r>
                <a:rPr lang="en-US" altLang="zh-CN" sz="1400" b="1" kern="0" dirty="0">
                  <a:solidFill>
                    <a:schemeClr val="bg1"/>
                  </a:solidFill>
                  <a:latin typeface="Arial" panose="020B0604020202020204"/>
                  <a:ea typeface="微软雅黑" panose="020B0503020204020204" pitchFamily="34" charset="-122"/>
                  <a:cs typeface="+mn-ea"/>
                  <a:sym typeface="+mn-lt"/>
                </a:rPr>
                <a:t>2006</a:t>
              </a:r>
              <a:endParaRPr lang="zh-CN" altLang="en-US" sz="1400" b="1" kern="0" dirty="0">
                <a:solidFill>
                  <a:schemeClr val="bg1"/>
                </a:solidFill>
                <a:latin typeface="Arial" panose="020B0604020202020204"/>
                <a:ea typeface="微软雅黑" panose="020B0503020204020204" pitchFamily="34" charset="-122"/>
                <a:cs typeface="+mn-ea"/>
                <a:sym typeface="+mn-lt"/>
              </a:endParaRPr>
            </a:p>
          </p:txBody>
        </p:sp>
      </p:grpSp>
      <p:grpSp>
        <p:nvGrpSpPr>
          <p:cNvPr id="70" name="组合 69"/>
          <p:cNvGrpSpPr/>
          <p:nvPr/>
        </p:nvGrpSpPr>
        <p:grpSpPr>
          <a:xfrm>
            <a:off x="9465976" y="1854580"/>
            <a:ext cx="1382552" cy="372427"/>
            <a:chOff x="8289131" y="1626392"/>
            <a:chExt cx="1382552" cy="372427"/>
          </a:xfrm>
        </p:grpSpPr>
        <p:sp>
          <p:nvSpPr>
            <p:cNvPr id="71" name="任意多边形 70"/>
            <p:cNvSpPr/>
            <p:nvPr/>
          </p:nvSpPr>
          <p:spPr>
            <a:xfrm rot="16200000">
              <a:off x="8794193" y="1121330"/>
              <a:ext cx="372427" cy="1382552"/>
            </a:xfrm>
            <a:custGeom>
              <a:avLst/>
              <a:gdLst>
                <a:gd name="connsiteX0" fmla="*/ 372427 w 372427"/>
                <a:gd name="connsiteY0" fmla="*/ 145451 h 1382552"/>
                <a:gd name="connsiteX1" fmla="*/ 372427 w 372427"/>
                <a:gd name="connsiteY1" fmla="*/ 1331906 h 1382552"/>
                <a:gd name="connsiteX2" fmla="*/ 321781 w 372427"/>
                <a:gd name="connsiteY2" fmla="*/ 1382552 h 1382552"/>
                <a:gd name="connsiteX3" fmla="*/ 50646 w 372427"/>
                <a:gd name="connsiteY3" fmla="*/ 1382552 h 1382552"/>
                <a:gd name="connsiteX4" fmla="*/ 0 w 372427"/>
                <a:gd name="connsiteY4" fmla="*/ 1331906 h 1382552"/>
                <a:gd name="connsiteX5" fmla="*/ 0 w 372427"/>
                <a:gd name="connsiteY5" fmla="*/ 145451 h 1382552"/>
                <a:gd name="connsiteX6" fmla="*/ 50646 w 372427"/>
                <a:gd name="connsiteY6" fmla="*/ 94805 h 1382552"/>
                <a:gd name="connsiteX7" fmla="*/ 112864 w 372427"/>
                <a:gd name="connsiteY7" fmla="*/ 94805 h 1382552"/>
                <a:gd name="connsiteX8" fmla="*/ 186214 w 372427"/>
                <a:gd name="connsiteY8" fmla="*/ 0 h 1382552"/>
                <a:gd name="connsiteX9" fmla="*/ 259563 w 372427"/>
                <a:gd name="connsiteY9" fmla="*/ 94805 h 1382552"/>
                <a:gd name="connsiteX10" fmla="*/ 321781 w 372427"/>
                <a:gd name="connsiteY10" fmla="*/ 94805 h 1382552"/>
                <a:gd name="connsiteX11" fmla="*/ 372427 w 372427"/>
                <a:gd name="connsiteY11" fmla="*/ 145451 h 138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427" h="1382552">
                  <a:moveTo>
                    <a:pt x="372427" y="145451"/>
                  </a:moveTo>
                  <a:lnTo>
                    <a:pt x="372427" y="1331906"/>
                  </a:lnTo>
                  <a:cubicBezTo>
                    <a:pt x="372427" y="1359877"/>
                    <a:pt x="349752" y="1382552"/>
                    <a:pt x="321781" y="1382552"/>
                  </a:cubicBezTo>
                  <a:lnTo>
                    <a:pt x="50646" y="1382552"/>
                  </a:lnTo>
                  <a:cubicBezTo>
                    <a:pt x="22675" y="1382552"/>
                    <a:pt x="0" y="1359877"/>
                    <a:pt x="0" y="1331906"/>
                  </a:cubicBezTo>
                  <a:lnTo>
                    <a:pt x="0" y="145451"/>
                  </a:lnTo>
                  <a:cubicBezTo>
                    <a:pt x="0" y="117480"/>
                    <a:pt x="22675" y="94805"/>
                    <a:pt x="50646" y="94805"/>
                  </a:cubicBezTo>
                  <a:lnTo>
                    <a:pt x="112864" y="94805"/>
                  </a:lnTo>
                  <a:lnTo>
                    <a:pt x="186214" y="0"/>
                  </a:lnTo>
                  <a:lnTo>
                    <a:pt x="259563" y="94805"/>
                  </a:lnTo>
                  <a:lnTo>
                    <a:pt x="321781" y="94805"/>
                  </a:lnTo>
                  <a:cubicBezTo>
                    <a:pt x="349752" y="94805"/>
                    <a:pt x="372427" y="117480"/>
                    <a:pt x="372427" y="145451"/>
                  </a:cubicBezTo>
                  <a:close/>
                </a:path>
              </a:pathLst>
            </a:custGeom>
            <a:solidFill>
              <a:srgbClr val="0043C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algn="ctr" defTabSz="914400">
                <a:defRPr/>
              </a:pPr>
              <a:endParaRPr lang="zh-CN" altLang="en-US" sz="1600" kern="0">
                <a:solidFill>
                  <a:schemeClr val="bg1"/>
                </a:solidFill>
                <a:latin typeface="Arial" panose="020B0604020202020204"/>
                <a:ea typeface="微软雅黑" panose="020B0503020204020204" pitchFamily="34" charset="-122"/>
                <a:cs typeface="+mn-ea"/>
                <a:sym typeface="+mn-lt"/>
              </a:endParaRPr>
            </a:p>
          </p:txBody>
        </p:sp>
        <p:sp>
          <p:nvSpPr>
            <p:cNvPr id="72" name="文本框 71"/>
            <p:cNvSpPr txBox="1"/>
            <p:nvPr/>
          </p:nvSpPr>
          <p:spPr>
            <a:xfrm>
              <a:off x="8443668" y="1656341"/>
              <a:ext cx="1149674" cy="307777"/>
            </a:xfrm>
            <a:prstGeom prst="rect">
              <a:avLst/>
            </a:prstGeom>
            <a:noFill/>
          </p:spPr>
          <p:txBody>
            <a:bodyPr wrap="none" rtlCol="0">
              <a:spAutoFit/>
            </a:bodyPr>
            <a:lstStyle/>
            <a:p>
              <a:pPr algn="ctr" defTabSz="914400">
                <a:defRPr/>
              </a:pPr>
              <a:r>
                <a:rPr lang="en-US" altLang="zh-CN" sz="1400" kern="0" dirty="0">
                  <a:solidFill>
                    <a:schemeClr val="bg1"/>
                  </a:solidFill>
                  <a:latin typeface="Arial" panose="020B0604020202020204"/>
                  <a:ea typeface="微软雅黑" panose="020B0503020204020204" pitchFamily="34" charset="-122"/>
                  <a:cs typeface="+mn-ea"/>
                  <a:sym typeface="+mn-lt"/>
                </a:rPr>
                <a:t>June</a:t>
              </a:r>
              <a:r>
                <a:rPr lang="zh-CN" altLang="en-US" sz="1400" kern="0" dirty="0">
                  <a:solidFill>
                    <a:schemeClr val="bg1"/>
                  </a:solidFill>
                  <a:latin typeface="Arial" panose="020B0604020202020204"/>
                  <a:ea typeface="微软雅黑" panose="020B0503020204020204" pitchFamily="34" charset="-122"/>
                  <a:cs typeface="+mn-ea"/>
                  <a:sym typeface="+mn-lt"/>
                </a:rPr>
                <a:t>，</a:t>
              </a:r>
              <a:r>
                <a:rPr lang="en-US" altLang="zh-CN" sz="1400" b="1" kern="0" dirty="0">
                  <a:solidFill>
                    <a:schemeClr val="bg1"/>
                  </a:solidFill>
                  <a:latin typeface="Arial" panose="020B0604020202020204"/>
                  <a:ea typeface="微软雅黑" panose="020B0503020204020204" pitchFamily="34" charset="-122"/>
                  <a:cs typeface="+mn-ea"/>
                  <a:sym typeface="+mn-lt"/>
                </a:rPr>
                <a:t>2006</a:t>
              </a:r>
              <a:endParaRPr lang="zh-CN" altLang="en-US" sz="1400" b="1" kern="0" dirty="0">
                <a:solidFill>
                  <a:schemeClr val="bg1"/>
                </a:solidFill>
                <a:latin typeface="Arial" panose="020B0604020202020204"/>
                <a:ea typeface="微软雅黑" panose="020B0503020204020204" pitchFamily="34" charset="-122"/>
                <a:cs typeface="+mn-ea"/>
                <a:sym typeface="+mn-lt"/>
              </a:endParaRPr>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750"/>
                                        <p:tgtEl>
                                          <p:spTgt spid="47"/>
                                        </p:tgtEl>
                                      </p:cBhvr>
                                    </p:animEffect>
                                  </p:childTnLst>
                                </p:cTn>
                              </p:par>
                              <p:par>
                                <p:cTn id="12" presetID="64" presetClass="path" presetSubtype="0" decel="100000" fill="hold" nodeType="withEffect">
                                  <p:stCondLst>
                                    <p:cond delay="0"/>
                                  </p:stCondLst>
                                  <p:childTnLst>
                                    <p:animMotion origin="layout" path="M 1.70445E-6 2.23815E-6 L 1.70445E-6 -0.08666 " pathEditMode="relative" rAng="0" ptsTypes="AA">
                                      <p:cBhvr>
                                        <p:cTn id="13" dur="1250" spd="-100000" fill="hold"/>
                                        <p:tgtEl>
                                          <p:spTgt spid="47"/>
                                        </p:tgtEl>
                                        <p:attrNameLst>
                                          <p:attrName>ppt_x</p:attrName>
                                          <p:attrName>ppt_y</p:attrName>
                                        </p:attrNameLst>
                                      </p:cBhvr>
                                      <p:rCtr x="0" y="-4344"/>
                                    </p:animMotion>
                                  </p:childTnLst>
                                </p:cTn>
                              </p:par>
                              <p:par>
                                <p:cTn id="14" presetID="10" presetClass="entr" presetSubtype="0" fill="hold" nodeType="withEffect">
                                  <p:stCondLst>
                                    <p:cond delay="25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750"/>
                                        <p:tgtEl>
                                          <p:spTgt spid="61"/>
                                        </p:tgtEl>
                                      </p:cBhvr>
                                    </p:animEffect>
                                  </p:childTnLst>
                                </p:cTn>
                              </p:par>
                              <p:par>
                                <p:cTn id="17" presetID="64" presetClass="path" presetSubtype="0" decel="100000" fill="hold" nodeType="withEffect">
                                  <p:stCondLst>
                                    <p:cond delay="250"/>
                                  </p:stCondLst>
                                  <p:childTnLst>
                                    <p:animMotion origin="layout" path="M -1.51369E-6 -4.59757E-6 L -1.51369E-6 -0.08665 " pathEditMode="relative" rAng="0" ptsTypes="AA">
                                      <p:cBhvr>
                                        <p:cTn id="18" dur="1250" spd="-100000" fill="hold"/>
                                        <p:tgtEl>
                                          <p:spTgt spid="61"/>
                                        </p:tgtEl>
                                        <p:attrNameLst>
                                          <p:attrName>ppt_x</p:attrName>
                                          <p:attrName>ppt_y</p:attrName>
                                        </p:attrNameLst>
                                      </p:cBhvr>
                                      <p:rCtr x="0" y="-4344"/>
                                    </p:animMotion>
                                  </p:childTnLst>
                                </p:cTn>
                              </p:par>
                              <p:par>
                                <p:cTn id="19" presetID="10" presetClass="entr" presetSubtype="0" fill="hold" nodeType="withEffect">
                                  <p:stCondLst>
                                    <p:cond delay="50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750"/>
                                        <p:tgtEl>
                                          <p:spTgt spid="35"/>
                                        </p:tgtEl>
                                      </p:cBhvr>
                                    </p:animEffect>
                                  </p:childTnLst>
                                </p:cTn>
                              </p:par>
                              <p:par>
                                <p:cTn id="22" presetID="64" presetClass="path" presetSubtype="0" decel="100000" fill="hold" nodeType="withEffect">
                                  <p:stCondLst>
                                    <p:cond delay="500"/>
                                  </p:stCondLst>
                                  <p:childTnLst>
                                    <p:animMotion origin="layout" path="M -1.51369E-6 8.82029E-7 L -1.51369E-6 -0.08666 " pathEditMode="relative" rAng="0" ptsTypes="AA">
                                      <p:cBhvr>
                                        <p:cTn id="23" dur="1250" spd="-100000" fill="hold"/>
                                        <p:tgtEl>
                                          <p:spTgt spid="35"/>
                                        </p:tgtEl>
                                        <p:attrNameLst>
                                          <p:attrName>ppt_x</p:attrName>
                                          <p:attrName>ppt_y</p:attrName>
                                        </p:attrNameLst>
                                      </p:cBhvr>
                                      <p:rCtr x="0" y="-4344"/>
                                    </p:animMotion>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750"/>
                                        <p:tgtEl>
                                          <p:spTgt spid="44"/>
                                        </p:tgtEl>
                                      </p:cBhvr>
                                    </p:animEffect>
                                  </p:childTnLst>
                                </p:cTn>
                              </p:par>
                              <p:par>
                                <p:cTn id="28" presetID="64" presetClass="path" presetSubtype="0" decel="100000" fill="hold" nodeType="withEffect">
                                  <p:stCondLst>
                                    <p:cond delay="0"/>
                                  </p:stCondLst>
                                  <p:childTnLst>
                                    <p:animMotion origin="layout" path="M -1.89397E-6 4.18964E-6 L -1.89397E-6 -0.08666 " pathEditMode="relative" rAng="0" ptsTypes="AA">
                                      <p:cBhvr>
                                        <p:cTn id="29" dur="1250" spd="-100000" fill="hold"/>
                                        <p:tgtEl>
                                          <p:spTgt spid="44"/>
                                        </p:tgtEl>
                                        <p:attrNameLst>
                                          <p:attrName>ppt_x</p:attrName>
                                          <p:attrName>ppt_y</p:attrName>
                                        </p:attrNameLst>
                                      </p:cBhvr>
                                      <p:rCtr x="0" y="-4344"/>
                                    </p:animMotion>
                                  </p:childTnLst>
                                </p:cTn>
                              </p:par>
                              <p:par>
                                <p:cTn id="30" presetID="10" presetClass="entr" presetSubtype="0" fill="hold" nodeType="withEffect">
                                  <p:stCondLst>
                                    <p:cond delay="25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750"/>
                                        <p:tgtEl>
                                          <p:spTgt spid="64"/>
                                        </p:tgtEl>
                                      </p:cBhvr>
                                    </p:animEffect>
                                  </p:childTnLst>
                                </p:cTn>
                              </p:par>
                              <p:par>
                                <p:cTn id="33" presetID="64" presetClass="path" presetSubtype="0" decel="100000" fill="hold" nodeType="withEffect">
                                  <p:stCondLst>
                                    <p:cond delay="250"/>
                                  </p:stCondLst>
                                  <p:childTnLst>
                                    <p:animMotion origin="layout" path="M -1.89397E-6 -3.15325E-6 L -1.89397E-6 -0.08666 " pathEditMode="relative" rAng="0" ptsTypes="AA">
                                      <p:cBhvr>
                                        <p:cTn id="34" dur="1250" spd="-100000" fill="hold"/>
                                        <p:tgtEl>
                                          <p:spTgt spid="64"/>
                                        </p:tgtEl>
                                        <p:attrNameLst>
                                          <p:attrName>ppt_x</p:attrName>
                                          <p:attrName>ppt_y</p:attrName>
                                        </p:attrNameLst>
                                      </p:cBhvr>
                                      <p:rCtr x="0" y="-4344"/>
                                    </p:animMotion>
                                  </p:childTnLst>
                                </p:cTn>
                              </p:par>
                              <p:par>
                                <p:cTn id="35" presetID="10" presetClass="entr" presetSubtype="0" fill="hold" nodeType="withEffect">
                                  <p:stCondLst>
                                    <p:cond delay="50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750"/>
                                        <p:tgtEl>
                                          <p:spTgt spid="41"/>
                                        </p:tgtEl>
                                      </p:cBhvr>
                                    </p:animEffect>
                                  </p:childTnLst>
                                </p:cTn>
                              </p:par>
                              <p:par>
                                <p:cTn id="38" presetID="64" presetClass="path" presetSubtype="0" decel="100000" fill="hold" nodeType="withEffect">
                                  <p:stCondLst>
                                    <p:cond delay="500"/>
                                  </p:stCondLst>
                                  <p:childTnLst>
                                    <p:animMotion origin="layout" path="M -1.89397E-6 -7.16648E-7 L -1.89397E-6 -0.08666 " pathEditMode="relative" rAng="0" ptsTypes="AA">
                                      <p:cBhvr>
                                        <p:cTn id="39" dur="1250" spd="-100000" fill="hold"/>
                                        <p:tgtEl>
                                          <p:spTgt spid="41"/>
                                        </p:tgtEl>
                                        <p:attrNameLst>
                                          <p:attrName>ppt_x</p:attrName>
                                          <p:attrName>ppt_y</p:attrName>
                                        </p:attrNameLst>
                                      </p:cBhvr>
                                      <p:rCtr x="0" y="-4344"/>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750"/>
                                        <p:tgtEl>
                                          <p:spTgt spid="38"/>
                                        </p:tgtEl>
                                      </p:cBhvr>
                                    </p:animEffect>
                                  </p:childTnLst>
                                </p:cTn>
                              </p:par>
                              <p:par>
                                <p:cTn id="44" presetID="64" presetClass="path" presetSubtype="0" decel="100000" fill="hold" nodeType="withEffect">
                                  <p:stCondLst>
                                    <p:cond delay="0"/>
                                  </p:stCondLst>
                                  <p:childTnLst>
                                    <p:animMotion origin="layout" path="M -3.32838E-6 4.76295E-6 L -3.32838E-6 -0.08666 " pathEditMode="relative" rAng="0" ptsTypes="AA">
                                      <p:cBhvr>
                                        <p:cTn id="45" dur="1250" spd="-100000" fill="hold"/>
                                        <p:tgtEl>
                                          <p:spTgt spid="38"/>
                                        </p:tgtEl>
                                        <p:attrNameLst>
                                          <p:attrName>ppt_x</p:attrName>
                                          <p:attrName>ppt_y</p:attrName>
                                        </p:attrNameLst>
                                      </p:cBhvr>
                                      <p:rCtr x="0" y="-4344"/>
                                    </p:animMotion>
                                  </p:childTnLst>
                                </p:cTn>
                              </p:par>
                              <p:par>
                                <p:cTn id="46" presetID="10" presetClass="entr" presetSubtype="0" fill="hold" nodeType="withEffect">
                                  <p:stCondLst>
                                    <p:cond delay="25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750"/>
                                        <p:tgtEl>
                                          <p:spTgt spid="67"/>
                                        </p:tgtEl>
                                      </p:cBhvr>
                                    </p:animEffect>
                                  </p:childTnLst>
                                </p:cTn>
                              </p:par>
                              <p:par>
                                <p:cTn id="49" presetID="64" presetClass="path" presetSubtype="0" decel="100000" fill="hold" nodeType="withEffect">
                                  <p:stCondLst>
                                    <p:cond delay="250"/>
                                  </p:stCondLst>
                                  <p:childTnLst>
                                    <p:animMotion origin="layout" path="M 4.411E-6 3.50606E-6 L 4.411E-6 -0.08666 " pathEditMode="relative" rAng="0" ptsTypes="AA">
                                      <p:cBhvr>
                                        <p:cTn id="50" dur="1250" spd="-100000" fill="hold"/>
                                        <p:tgtEl>
                                          <p:spTgt spid="67"/>
                                        </p:tgtEl>
                                        <p:attrNameLst>
                                          <p:attrName>ppt_x</p:attrName>
                                          <p:attrName>ppt_y</p:attrName>
                                        </p:attrNameLst>
                                      </p:cBhvr>
                                      <p:rCtr x="0" y="-4344"/>
                                    </p:animMotion>
                                  </p:childTnLst>
                                </p:cTn>
                              </p:par>
                              <p:par>
                                <p:cTn id="51" presetID="10" presetClass="entr" presetSubtype="0" fill="hold" nodeType="withEffect">
                                  <p:stCondLst>
                                    <p:cond delay="50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750"/>
                                        <p:tgtEl>
                                          <p:spTgt spid="50"/>
                                        </p:tgtEl>
                                      </p:cBhvr>
                                    </p:animEffect>
                                  </p:childTnLst>
                                </p:cTn>
                              </p:par>
                              <p:par>
                                <p:cTn id="54" presetID="64" presetClass="path" presetSubtype="0" decel="100000" fill="hold" nodeType="withEffect">
                                  <p:stCondLst>
                                    <p:cond delay="500"/>
                                  </p:stCondLst>
                                  <p:childTnLst>
                                    <p:animMotion origin="layout" path="M -1.71931E-6 4.13451E-6 L -1.71931E-6 -0.08666 " pathEditMode="relative" rAng="0" ptsTypes="AA">
                                      <p:cBhvr>
                                        <p:cTn id="55" dur="1250" spd="-100000" fill="hold"/>
                                        <p:tgtEl>
                                          <p:spTgt spid="50"/>
                                        </p:tgtEl>
                                        <p:attrNameLst>
                                          <p:attrName>ppt_x</p:attrName>
                                          <p:attrName>ppt_y</p:attrName>
                                        </p:attrNameLst>
                                      </p:cBhvr>
                                      <p:rCtr x="0" y="-4344"/>
                                    </p:animMotion>
                                  </p:childTnLst>
                                </p:cTn>
                              </p:par>
                            </p:childTnLst>
                          </p:cTn>
                        </p:par>
                        <p:par>
                          <p:cTn id="56" fill="hold">
                            <p:stCondLst>
                              <p:cond delay="4000"/>
                            </p:stCondLst>
                            <p:childTnLst>
                              <p:par>
                                <p:cTn id="57" presetID="10" presetClass="entr" presetSubtype="0"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750"/>
                                        <p:tgtEl>
                                          <p:spTgt spid="56"/>
                                        </p:tgtEl>
                                      </p:cBhvr>
                                    </p:animEffect>
                                  </p:childTnLst>
                                </p:cTn>
                              </p:par>
                              <p:par>
                                <p:cTn id="60" presetID="64" presetClass="path" presetSubtype="0" decel="100000" fill="hold" nodeType="withEffect">
                                  <p:stCondLst>
                                    <p:cond delay="0"/>
                                  </p:stCondLst>
                                  <p:childTnLst>
                                    <p:animMotion origin="layout" path="M -4.84207E-6 8.48953E-7 L -4.84207E-6 -0.08666 " pathEditMode="relative" rAng="0" ptsTypes="AA">
                                      <p:cBhvr>
                                        <p:cTn id="61" dur="1250" spd="-100000" fill="hold"/>
                                        <p:tgtEl>
                                          <p:spTgt spid="56"/>
                                        </p:tgtEl>
                                        <p:attrNameLst>
                                          <p:attrName>ppt_x</p:attrName>
                                          <p:attrName>ppt_y</p:attrName>
                                        </p:attrNameLst>
                                      </p:cBhvr>
                                      <p:rCtr x="0" y="-4344"/>
                                    </p:animMotion>
                                  </p:childTnLst>
                                </p:cTn>
                              </p:par>
                              <p:par>
                                <p:cTn id="62" presetID="10" presetClass="entr" presetSubtype="0" fill="hold" nodeType="withEffect">
                                  <p:stCondLst>
                                    <p:cond delay="25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750"/>
                                        <p:tgtEl>
                                          <p:spTgt spid="70"/>
                                        </p:tgtEl>
                                      </p:cBhvr>
                                    </p:animEffect>
                                  </p:childTnLst>
                                </p:cTn>
                              </p:par>
                              <p:par>
                                <p:cTn id="65" presetID="63" presetClass="path" presetSubtype="0" decel="100000" fill="hold" nodeType="withEffect">
                                  <p:stCondLst>
                                    <p:cond delay="250"/>
                                  </p:stCondLst>
                                  <p:childTnLst>
                                    <p:animMotion origin="layout" path="M 3.03852E-6 -2.19405E-6 L 0.05673 -2.19405E-6 " pathEditMode="relative" rAng="0" ptsTypes="AA">
                                      <p:cBhvr>
                                        <p:cTn id="66" dur="1250" spd="-100000" fill="hold"/>
                                        <p:tgtEl>
                                          <p:spTgt spid="70"/>
                                        </p:tgtEl>
                                        <p:attrNameLst>
                                          <p:attrName>ppt_x</p:attrName>
                                          <p:attrName>ppt_y</p:attrName>
                                        </p:attrNameLst>
                                      </p:cBhvr>
                                      <p:rCtr x="2837" y="0"/>
                                    </p:animMotion>
                                  </p:childTnLst>
                                </p:cTn>
                              </p:par>
                              <p:par>
                                <p:cTn id="67" presetID="10" presetClass="entr" presetSubtype="0" fill="hold" nodeType="withEffect">
                                  <p:stCondLst>
                                    <p:cond delay="50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750"/>
                                        <p:tgtEl>
                                          <p:spTgt spid="53"/>
                                        </p:tgtEl>
                                      </p:cBhvr>
                                    </p:animEffect>
                                  </p:childTnLst>
                                </p:cTn>
                              </p:par>
                              <p:par>
                                <p:cTn id="70" presetID="64" presetClass="path" presetSubtype="0" decel="100000" fill="hold" nodeType="withEffect">
                                  <p:stCondLst>
                                    <p:cond delay="500"/>
                                  </p:stCondLst>
                                  <p:childTnLst>
                                    <p:animMotion origin="layout" path="M -4.84207E-6 -1.02536E-6 L -4.84207E-6 -0.08666 " pathEditMode="relative" rAng="0" ptsTypes="AA">
                                      <p:cBhvr>
                                        <p:cTn id="71" dur="1250" spd="-100000" fill="hold"/>
                                        <p:tgtEl>
                                          <p:spTgt spid="53"/>
                                        </p:tgtEl>
                                        <p:attrNameLst>
                                          <p:attrName>ppt_x</p:attrName>
                                          <p:attrName>ppt_y</p:attrName>
                                        </p:attrNameLst>
                                      </p:cBhvr>
                                      <p:rCtr x="0" y="-4344"/>
                                    </p:animMotion>
                                  </p:childTnLst>
                                </p:cTn>
                              </p:par>
                              <p:par>
                                <p:cTn id="72" presetID="10" presetClass="entr" presetSubtype="0" fill="hold" grpId="0" nodeType="withEffect">
                                  <p:stCondLst>
                                    <p:cond delay="50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750"/>
                                        <p:tgtEl>
                                          <p:spTgt spid="59"/>
                                        </p:tgtEl>
                                      </p:cBhvr>
                                    </p:animEffect>
                                  </p:childTnLst>
                                </p:cTn>
                              </p:par>
                              <p:par>
                                <p:cTn id="75" presetID="64" presetClass="path" presetSubtype="0" decel="100000" fill="hold" grpId="1" nodeType="withEffect">
                                  <p:stCondLst>
                                    <p:cond delay="500"/>
                                  </p:stCondLst>
                                  <p:childTnLst>
                                    <p:animMotion origin="layout" path="M -4.84207E-6 2.80044E-6 L -4.84207E-6 -0.08666 " pathEditMode="relative" rAng="0" ptsTypes="AA">
                                      <p:cBhvr>
                                        <p:cTn id="76" dur="1250" spd="-100000" fill="hold"/>
                                        <p:tgtEl>
                                          <p:spTgt spid="59"/>
                                        </p:tgtEl>
                                        <p:attrNameLst>
                                          <p:attrName>ppt_x</p:attrName>
                                          <p:attrName>ppt_y</p:attrName>
                                        </p:attrNameLst>
                                      </p:cBhvr>
                                      <p:rCtr x="0" y="-4344"/>
                                    </p:animMotion>
                                  </p:childTnLst>
                                </p:cTn>
                              </p:par>
                              <p:par>
                                <p:cTn id="77" presetID="10" presetClass="entr" presetSubtype="0" fill="hold" grpId="0" nodeType="withEffect">
                                  <p:stCondLst>
                                    <p:cond delay="50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750"/>
                                        <p:tgtEl>
                                          <p:spTgt spid="60"/>
                                        </p:tgtEl>
                                      </p:cBhvr>
                                    </p:animEffect>
                                  </p:childTnLst>
                                </p:cTn>
                              </p:par>
                              <p:par>
                                <p:cTn id="80" presetID="64" presetClass="path" presetSubtype="0" decel="100000" fill="hold" grpId="1" nodeType="withEffect">
                                  <p:stCondLst>
                                    <p:cond delay="500"/>
                                  </p:stCondLst>
                                  <p:childTnLst>
                                    <p:animMotion origin="layout" path="M -4.84207E-6 3.26351E-6 L -4.84207E-6 -0.08666 " pathEditMode="relative" rAng="0" ptsTypes="AA">
                                      <p:cBhvr>
                                        <p:cTn id="81" dur="1250" spd="-100000" fill="hold"/>
                                        <p:tgtEl>
                                          <p:spTgt spid="60"/>
                                        </p:tgtEl>
                                        <p:attrNameLst>
                                          <p:attrName>ppt_x</p:attrName>
                                          <p:attrName>ppt_y</p:attrName>
                                        </p:attrNameLst>
                                      </p:cBhvr>
                                      <p:rCtr x="0" y="-43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9" grpId="1"/>
      <p:bldP spid="60" grpId="0"/>
      <p:bldP spid="6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a:off x="2881578" y="1500141"/>
            <a:ext cx="4619863" cy="4619863"/>
          </a:xfrm>
          <a:prstGeom prst="ellipse">
            <a:avLst/>
          </a:prstGeom>
          <a:solidFill>
            <a:sysClr val="window" lastClr="FFFFFF">
              <a:lumMod val="95000"/>
            </a:sysClr>
          </a:solidFill>
          <a:ln w="25400" cap="flat" cmpd="sng" algn="ctr">
            <a:noFill/>
            <a:prstDash val="dash"/>
            <a:round/>
            <a:headEnd type="none" w="med" len="med"/>
            <a:tailEnd type="none" w="med" len="med"/>
          </a:ln>
          <a:effectLst/>
        </p:spPr>
        <p:txBody>
          <a:bodyPr vert="horz" wrap="square" lIns="70168" tIns="35084" rIns="70168" bIns="35084" numCol="1" rtlCol="0" anchor="t" anchorCtr="0" compatLnSpc="1"/>
          <a:lstStyle/>
          <a:p>
            <a:pPr defTabSz="701675" eaLnBrk="0" fontAlgn="base" hangingPunct="0">
              <a:spcBef>
                <a:spcPct val="0"/>
              </a:spcBef>
              <a:spcAft>
                <a:spcPct val="0"/>
              </a:spcAft>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74"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2229840" y="2474164"/>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chemeClr val="bg1">
              <a:lumMod val="50000"/>
            </a:schemeClr>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75"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2229840" y="4562945"/>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76"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5400000" flipH="1">
            <a:off x="3187848" y="2992247"/>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77"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5400000" flipH="1">
            <a:off x="3187848" y="4039380"/>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chemeClr val="bg1">
              <a:lumMod val="50000"/>
            </a:schemeClr>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78"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4145855" y="2474165"/>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79"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6061871" y="2474165"/>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0"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6061871" y="1429773"/>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1"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7977886" y="2474165"/>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2"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5400000" flipH="1">
            <a:off x="7019878" y="2992246"/>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chemeClr val="bg1">
              <a:lumMod val="50000"/>
            </a:schemeClr>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3"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5400000" flipH="1">
            <a:off x="5103863" y="1945113"/>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chemeClr val="bg1">
              <a:lumMod val="50000"/>
            </a:schemeClr>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grpSp>
        <p:nvGrpSpPr>
          <p:cNvPr id="84" name="组合 83"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p:nvPr/>
        </p:nvGrpSpPr>
        <p:grpSpPr>
          <a:xfrm>
            <a:off x="2159472" y="2015480"/>
            <a:ext cx="7809914" cy="4104523"/>
            <a:chOff x="1007188" y="1090347"/>
            <a:chExt cx="10177625" cy="5348880"/>
          </a:xfrm>
          <a:solidFill>
            <a:sysClr val="windowText" lastClr="000000">
              <a:alpha val="10000"/>
            </a:sysClr>
          </a:solidFill>
        </p:grpSpPr>
        <p:sp>
          <p:nvSpPr>
            <p:cNvPr id="85"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5400000" flipH="1">
              <a:off x="2347335" y="998645"/>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6"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16200000">
              <a:off x="1098890" y="3051174"/>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7"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5400000" flipH="1">
              <a:off x="2347335" y="5092415"/>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8"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5400000" flipH="1">
              <a:off x="7341112" y="998645"/>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9"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5400000" flipH="1">
              <a:off x="9838002" y="998645"/>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90"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16200000">
              <a:off x="8589557" y="3049104"/>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grpSp>
      <p:sp>
        <p:nvSpPr>
          <p:cNvPr id="91"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5400000" flipH="1">
            <a:off x="8935893" y="2992247"/>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chemeClr val="bg1">
              <a:lumMod val="50000"/>
            </a:schemeClr>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92" name="Freeform 5"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a:spLocks noEditPoints="1"/>
          </p:cNvSpPr>
          <p:nvPr/>
        </p:nvSpPr>
        <p:spPr bwMode="auto">
          <a:xfrm>
            <a:off x="2342401" y="2920282"/>
            <a:ext cx="738002" cy="211620"/>
          </a:xfrm>
          <a:custGeom>
            <a:avLst/>
            <a:gdLst>
              <a:gd name="T0" fmla="*/ 7 w 700"/>
              <a:gd name="T1" fmla="*/ 25 h 199"/>
              <a:gd name="T2" fmla="*/ 217 w 700"/>
              <a:gd name="T3" fmla="*/ 106 h 199"/>
              <a:gd name="T4" fmla="*/ 15 w 700"/>
              <a:gd name="T5" fmla="*/ 106 h 199"/>
              <a:gd name="T6" fmla="*/ 16 w 700"/>
              <a:gd name="T7" fmla="*/ 167 h 199"/>
              <a:gd name="T8" fmla="*/ 79 w 700"/>
              <a:gd name="T9" fmla="*/ 0 h 199"/>
              <a:gd name="T10" fmla="*/ 33 w 700"/>
              <a:gd name="T11" fmla="*/ 86 h 199"/>
              <a:gd name="T12" fmla="*/ 21 w 700"/>
              <a:gd name="T13" fmla="*/ 147 h 199"/>
              <a:gd name="T14" fmla="*/ 216 w 700"/>
              <a:gd name="T15" fmla="*/ 43 h 199"/>
              <a:gd name="T16" fmla="*/ 174 w 700"/>
              <a:gd name="T17" fmla="*/ 43 h 199"/>
              <a:gd name="T18" fmla="*/ 165 w 700"/>
              <a:gd name="T19" fmla="*/ 165 h 199"/>
              <a:gd name="T20" fmla="*/ 265 w 700"/>
              <a:gd name="T21" fmla="*/ 25 h 199"/>
              <a:gd name="T22" fmla="*/ 350 w 700"/>
              <a:gd name="T23" fmla="*/ 89 h 199"/>
              <a:gd name="T24" fmla="*/ 309 w 700"/>
              <a:gd name="T25" fmla="*/ 68 h 199"/>
              <a:gd name="T26" fmla="*/ 350 w 700"/>
              <a:gd name="T27" fmla="*/ 23 h 199"/>
              <a:gd name="T28" fmla="*/ 317 w 700"/>
              <a:gd name="T29" fmla="*/ 67 h 199"/>
              <a:gd name="T30" fmla="*/ 365 w 700"/>
              <a:gd name="T31" fmla="*/ 47 h 199"/>
              <a:gd name="T32" fmla="*/ 389 w 700"/>
              <a:gd name="T33" fmla="*/ 82 h 199"/>
              <a:gd name="T34" fmla="*/ 380 w 700"/>
              <a:gd name="T35" fmla="*/ 50 h 199"/>
              <a:gd name="T36" fmla="*/ 371 w 700"/>
              <a:gd name="T37" fmla="*/ 81 h 199"/>
              <a:gd name="T38" fmla="*/ 447 w 700"/>
              <a:gd name="T39" fmla="*/ 89 h 199"/>
              <a:gd name="T40" fmla="*/ 418 w 700"/>
              <a:gd name="T41" fmla="*/ 89 h 199"/>
              <a:gd name="T42" fmla="*/ 432 w 700"/>
              <a:gd name="T43" fmla="*/ 43 h 199"/>
              <a:gd name="T44" fmla="*/ 461 w 700"/>
              <a:gd name="T45" fmla="*/ 107 h 199"/>
              <a:gd name="T46" fmla="*/ 476 w 700"/>
              <a:gd name="T47" fmla="*/ 90 h 199"/>
              <a:gd name="T48" fmla="*/ 491 w 700"/>
              <a:gd name="T49" fmla="*/ 50 h 199"/>
              <a:gd name="T50" fmla="*/ 479 w 700"/>
              <a:gd name="T51" fmla="*/ 50 h 199"/>
              <a:gd name="T52" fmla="*/ 491 w 700"/>
              <a:gd name="T53" fmla="*/ 69 h 199"/>
              <a:gd name="T54" fmla="*/ 528 w 700"/>
              <a:gd name="T55" fmla="*/ 90 h 199"/>
              <a:gd name="T56" fmla="*/ 544 w 700"/>
              <a:gd name="T57" fmla="*/ 50 h 199"/>
              <a:gd name="T58" fmla="*/ 532 w 700"/>
              <a:gd name="T59" fmla="*/ 50 h 199"/>
              <a:gd name="T60" fmla="*/ 544 w 700"/>
              <a:gd name="T61" fmla="*/ 69 h 199"/>
              <a:gd name="T62" fmla="*/ 590 w 700"/>
              <a:gd name="T63" fmla="*/ 89 h 199"/>
              <a:gd name="T64" fmla="*/ 577 w 700"/>
              <a:gd name="T65" fmla="*/ 62 h 199"/>
              <a:gd name="T66" fmla="*/ 572 w 700"/>
              <a:gd name="T67" fmla="*/ 71 h 199"/>
              <a:gd name="T68" fmla="*/ 590 w 700"/>
              <a:gd name="T69" fmla="*/ 66 h 199"/>
              <a:gd name="T70" fmla="*/ 622 w 700"/>
              <a:gd name="T71" fmla="*/ 54 h 199"/>
              <a:gd name="T72" fmla="*/ 619 w 700"/>
              <a:gd name="T73" fmla="*/ 52 h 199"/>
              <a:gd name="T74" fmla="*/ 700 w 700"/>
              <a:gd name="T75" fmla="*/ 85 h 199"/>
              <a:gd name="T76" fmla="*/ 692 w 700"/>
              <a:gd name="T77" fmla="*/ 81 h 199"/>
              <a:gd name="T78" fmla="*/ 679 w 700"/>
              <a:gd name="T79" fmla="*/ 43 h 199"/>
              <a:gd name="T80" fmla="*/ 692 w 700"/>
              <a:gd name="T81" fmla="*/ 62 h 199"/>
              <a:gd name="T82" fmla="*/ 679 w 700"/>
              <a:gd name="T83" fmla="*/ 83 h 199"/>
              <a:gd name="T84" fmla="*/ 292 w 700"/>
              <a:gd name="T85" fmla="*/ 182 h 199"/>
              <a:gd name="T86" fmla="*/ 284 w 700"/>
              <a:gd name="T87" fmla="*/ 190 h 199"/>
              <a:gd name="T88" fmla="*/ 348 w 700"/>
              <a:gd name="T89" fmla="*/ 128 h 199"/>
              <a:gd name="T90" fmla="*/ 331 w 700"/>
              <a:gd name="T91" fmla="*/ 182 h 199"/>
              <a:gd name="T92" fmla="*/ 409 w 700"/>
              <a:gd name="T93" fmla="*/ 128 h 199"/>
              <a:gd name="T94" fmla="*/ 375 w 700"/>
              <a:gd name="T95" fmla="*/ 164 h 199"/>
              <a:gd name="T96" fmla="*/ 424 w 700"/>
              <a:gd name="T97" fmla="*/ 144 h 199"/>
              <a:gd name="T98" fmla="*/ 542 w 700"/>
              <a:gd name="T99" fmla="*/ 158 h 199"/>
              <a:gd name="T100" fmla="*/ 500 w 700"/>
              <a:gd name="T101" fmla="*/ 196 h 199"/>
              <a:gd name="T102" fmla="*/ 458 w 700"/>
              <a:gd name="T103" fmla="*/ 196 h 199"/>
              <a:gd name="T104" fmla="*/ 502 w 700"/>
              <a:gd name="T105" fmla="*/ 1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0" h="199">
                <a:moveTo>
                  <a:pt x="15" y="106"/>
                </a:moveTo>
                <a:cubicBezTo>
                  <a:pt x="29" y="106"/>
                  <a:pt x="42" y="106"/>
                  <a:pt x="56" y="106"/>
                </a:cubicBezTo>
                <a:cubicBezTo>
                  <a:pt x="70" y="106"/>
                  <a:pt x="83" y="106"/>
                  <a:pt x="96" y="106"/>
                </a:cubicBezTo>
                <a:moveTo>
                  <a:pt x="40" y="24"/>
                </a:moveTo>
                <a:cubicBezTo>
                  <a:pt x="40" y="15"/>
                  <a:pt x="33" y="8"/>
                  <a:pt x="24" y="8"/>
                </a:cubicBezTo>
                <a:cubicBezTo>
                  <a:pt x="14" y="8"/>
                  <a:pt x="7" y="15"/>
                  <a:pt x="7" y="25"/>
                </a:cubicBezTo>
                <a:cubicBezTo>
                  <a:pt x="7" y="34"/>
                  <a:pt x="14" y="41"/>
                  <a:pt x="24" y="41"/>
                </a:cubicBezTo>
                <a:cubicBezTo>
                  <a:pt x="33" y="41"/>
                  <a:pt x="40" y="33"/>
                  <a:pt x="40" y="24"/>
                </a:cubicBezTo>
                <a:close/>
                <a:moveTo>
                  <a:pt x="176" y="132"/>
                </a:moveTo>
                <a:cubicBezTo>
                  <a:pt x="190" y="132"/>
                  <a:pt x="203" y="132"/>
                  <a:pt x="216" y="132"/>
                </a:cubicBezTo>
                <a:cubicBezTo>
                  <a:pt x="223" y="132"/>
                  <a:pt x="228" y="126"/>
                  <a:pt x="228" y="119"/>
                </a:cubicBezTo>
                <a:cubicBezTo>
                  <a:pt x="228" y="113"/>
                  <a:pt x="223" y="106"/>
                  <a:pt x="217" y="106"/>
                </a:cubicBezTo>
                <a:cubicBezTo>
                  <a:pt x="204" y="106"/>
                  <a:pt x="190" y="106"/>
                  <a:pt x="176" y="106"/>
                </a:cubicBezTo>
                <a:cubicBezTo>
                  <a:pt x="176" y="115"/>
                  <a:pt x="176" y="123"/>
                  <a:pt x="176" y="132"/>
                </a:cubicBezTo>
                <a:close/>
                <a:moveTo>
                  <a:pt x="96" y="106"/>
                </a:moveTo>
                <a:cubicBezTo>
                  <a:pt x="83" y="106"/>
                  <a:pt x="70" y="106"/>
                  <a:pt x="56" y="106"/>
                </a:cubicBezTo>
                <a:cubicBezTo>
                  <a:pt x="42" y="106"/>
                  <a:pt x="29" y="106"/>
                  <a:pt x="15" y="106"/>
                </a:cubicBezTo>
                <a:moveTo>
                  <a:pt x="15" y="106"/>
                </a:moveTo>
                <a:cubicBezTo>
                  <a:pt x="5" y="106"/>
                  <a:pt x="0" y="111"/>
                  <a:pt x="0" y="119"/>
                </a:cubicBezTo>
                <a:cubicBezTo>
                  <a:pt x="0" y="127"/>
                  <a:pt x="5" y="132"/>
                  <a:pt x="14" y="132"/>
                </a:cubicBezTo>
                <a:cubicBezTo>
                  <a:pt x="42" y="132"/>
                  <a:pt x="69" y="132"/>
                  <a:pt x="97" y="132"/>
                </a:cubicBezTo>
                <a:cubicBezTo>
                  <a:pt x="106" y="132"/>
                  <a:pt x="111" y="127"/>
                  <a:pt x="112" y="119"/>
                </a:cubicBezTo>
                <a:cubicBezTo>
                  <a:pt x="112" y="111"/>
                  <a:pt x="106" y="106"/>
                  <a:pt x="96" y="106"/>
                </a:cubicBezTo>
                <a:moveTo>
                  <a:pt x="16" y="167"/>
                </a:moveTo>
                <a:cubicBezTo>
                  <a:pt x="35" y="189"/>
                  <a:pt x="60" y="199"/>
                  <a:pt x="89" y="196"/>
                </a:cubicBezTo>
                <a:cubicBezTo>
                  <a:pt x="126" y="192"/>
                  <a:pt x="156" y="165"/>
                  <a:pt x="160" y="130"/>
                </a:cubicBezTo>
                <a:cubicBezTo>
                  <a:pt x="165" y="90"/>
                  <a:pt x="144" y="57"/>
                  <a:pt x="107" y="44"/>
                </a:cubicBezTo>
                <a:cubicBezTo>
                  <a:pt x="92" y="40"/>
                  <a:pt x="92" y="40"/>
                  <a:pt x="92" y="25"/>
                </a:cubicBezTo>
                <a:cubicBezTo>
                  <a:pt x="92" y="21"/>
                  <a:pt x="93" y="17"/>
                  <a:pt x="92" y="14"/>
                </a:cubicBezTo>
                <a:cubicBezTo>
                  <a:pt x="92" y="5"/>
                  <a:pt x="87" y="0"/>
                  <a:pt x="79" y="0"/>
                </a:cubicBezTo>
                <a:cubicBezTo>
                  <a:pt x="72" y="0"/>
                  <a:pt x="67" y="4"/>
                  <a:pt x="66" y="12"/>
                </a:cubicBezTo>
                <a:cubicBezTo>
                  <a:pt x="65" y="19"/>
                  <a:pt x="65" y="26"/>
                  <a:pt x="66" y="32"/>
                </a:cubicBezTo>
                <a:cubicBezTo>
                  <a:pt x="66" y="38"/>
                  <a:pt x="64" y="41"/>
                  <a:pt x="58" y="43"/>
                </a:cubicBezTo>
                <a:cubicBezTo>
                  <a:pt x="41" y="47"/>
                  <a:pt x="26" y="56"/>
                  <a:pt x="15" y="70"/>
                </a:cubicBezTo>
                <a:cubicBezTo>
                  <a:pt x="11" y="76"/>
                  <a:pt x="11" y="83"/>
                  <a:pt x="16" y="87"/>
                </a:cubicBezTo>
                <a:cubicBezTo>
                  <a:pt x="21" y="92"/>
                  <a:pt x="28" y="92"/>
                  <a:pt x="33" y="86"/>
                </a:cubicBezTo>
                <a:cubicBezTo>
                  <a:pt x="35" y="84"/>
                  <a:pt x="38" y="81"/>
                  <a:pt x="40" y="79"/>
                </a:cubicBezTo>
                <a:cubicBezTo>
                  <a:pt x="68" y="53"/>
                  <a:pt x="118" y="62"/>
                  <a:pt x="133" y="96"/>
                </a:cubicBezTo>
                <a:cubicBezTo>
                  <a:pt x="141" y="116"/>
                  <a:pt x="139" y="135"/>
                  <a:pt x="126" y="151"/>
                </a:cubicBezTo>
                <a:cubicBezTo>
                  <a:pt x="110" y="170"/>
                  <a:pt x="90" y="175"/>
                  <a:pt x="67" y="171"/>
                </a:cubicBezTo>
                <a:cubicBezTo>
                  <a:pt x="53" y="169"/>
                  <a:pt x="43" y="161"/>
                  <a:pt x="33" y="151"/>
                </a:cubicBezTo>
                <a:cubicBezTo>
                  <a:pt x="31" y="148"/>
                  <a:pt x="25" y="146"/>
                  <a:pt x="21" y="147"/>
                </a:cubicBezTo>
                <a:cubicBezTo>
                  <a:pt x="18" y="147"/>
                  <a:pt x="13" y="151"/>
                  <a:pt x="13" y="155"/>
                </a:cubicBezTo>
                <a:cubicBezTo>
                  <a:pt x="12" y="159"/>
                  <a:pt x="14" y="164"/>
                  <a:pt x="16" y="167"/>
                </a:cubicBezTo>
                <a:close/>
                <a:moveTo>
                  <a:pt x="151" y="184"/>
                </a:moveTo>
                <a:cubicBezTo>
                  <a:pt x="169" y="195"/>
                  <a:pt x="188" y="198"/>
                  <a:pt x="208" y="196"/>
                </a:cubicBezTo>
                <a:cubicBezTo>
                  <a:pt x="255" y="190"/>
                  <a:pt x="287" y="144"/>
                  <a:pt x="274" y="98"/>
                </a:cubicBezTo>
                <a:cubicBezTo>
                  <a:pt x="266" y="68"/>
                  <a:pt x="246" y="50"/>
                  <a:pt x="216" y="43"/>
                </a:cubicBezTo>
                <a:cubicBezTo>
                  <a:pt x="210" y="41"/>
                  <a:pt x="207" y="38"/>
                  <a:pt x="208" y="32"/>
                </a:cubicBezTo>
                <a:cubicBezTo>
                  <a:pt x="209" y="26"/>
                  <a:pt x="208" y="20"/>
                  <a:pt x="208" y="14"/>
                </a:cubicBezTo>
                <a:cubicBezTo>
                  <a:pt x="208" y="5"/>
                  <a:pt x="203" y="0"/>
                  <a:pt x="195" y="0"/>
                </a:cubicBezTo>
                <a:cubicBezTo>
                  <a:pt x="187" y="0"/>
                  <a:pt x="182" y="5"/>
                  <a:pt x="182" y="14"/>
                </a:cubicBezTo>
                <a:cubicBezTo>
                  <a:pt x="182" y="20"/>
                  <a:pt x="181" y="27"/>
                  <a:pt x="182" y="33"/>
                </a:cubicBezTo>
                <a:cubicBezTo>
                  <a:pt x="182" y="39"/>
                  <a:pt x="180" y="41"/>
                  <a:pt x="174" y="43"/>
                </a:cubicBezTo>
                <a:cubicBezTo>
                  <a:pt x="166" y="45"/>
                  <a:pt x="159" y="49"/>
                  <a:pt x="150" y="52"/>
                </a:cubicBezTo>
                <a:cubicBezTo>
                  <a:pt x="156" y="59"/>
                  <a:pt x="160" y="65"/>
                  <a:pt x="165" y="72"/>
                </a:cubicBezTo>
                <a:cubicBezTo>
                  <a:pt x="194" y="56"/>
                  <a:pt x="225" y="66"/>
                  <a:pt x="241" y="84"/>
                </a:cubicBezTo>
                <a:cubicBezTo>
                  <a:pt x="256" y="101"/>
                  <a:pt x="257" y="128"/>
                  <a:pt x="245" y="147"/>
                </a:cubicBezTo>
                <a:cubicBezTo>
                  <a:pt x="238" y="158"/>
                  <a:pt x="228" y="165"/>
                  <a:pt x="216" y="169"/>
                </a:cubicBezTo>
                <a:cubicBezTo>
                  <a:pt x="198" y="175"/>
                  <a:pt x="181" y="173"/>
                  <a:pt x="165" y="165"/>
                </a:cubicBezTo>
                <a:cubicBezTo>
                  <a:pt x="160" y="171"/>
                  <a:pt x="155" y="177"/>
                  <a:pt x="151" y="184"/>
                </a:cubicBezTo>
                <a:close/>
                <a:moveTo>
                  <a:pt x="265" y="25"/>
                </a:moveTo>
                <a:cubicBezTo>
                  <a:pt x="265" y="15"/>
                  <a:pt x="258" y="8"/>
                  <a:pt x="249" y="8"/>
                </a:cubicBezTo>
                <a:cubicBezTo>
                  <a:pt x="240" y="8"/>
                  <a:pt x="232" y="15"/>
                  <a:pt x="232" y="24"/>
                </a:cubicBezTo>
                <a:cubicBezTo>
                  <a:pt x="232" y="33"/>
                  <a:pt x="239" y="41"/>
                  <a:pt x="249" y="41"/>
                </a:cubicBezTo>
                <a:cubicBezTo>
                  <a:pt x="258" y="41"/>
                  <a:pt x="265" y="34"/>
                  <a:pt x="265" y="25"/>
                </a:cubicBezTo>
                <a:close/>
                <a:moveTo>
                  <a:pt x="154" y="24"/>
                </a:moveTo>
                <a:cubicBezTo>
                  <a:pt x="154" y="15"/>
                  <a:pt x="147" y="8"/>
                  <a:pt x="138" y="8"/>
                </a:cubicBezTo>
                <a:cubicBezTo>
                  <a:pt x="128" y="8"/>
                  <a:pt x="122" y="15"/>
                  <a:pt x="121" y="24"/>
                </a:cubicBezTo>
                <a:cubicBezTo>
                  <a:pt x="121" y="34"/>
                  <a:pt x="128" y="41"/>
                  <a:pt x="138" y="41"/>
                </a:cubicBezTo>
                <a:cubicBezTo>
                  <a:pt x="147" y="41"/>
                  <a:pt x="154" y="34"/>
                  <a:pt x="154" y="24"/>
                </a:cubicBezTo>
                <a:close/>
                <a:moveTo>
                  <a:pt x="350" y="89"/>
                </a:moveTo>
                <a:cubicBezTo>
                  <a:pt x="342" y="89"/>
                  <a:pt x="342" y="89"/>
                  <a:pt x="342" y="89"/>
                </a:cubicBezTo>
                <a:cubicBezTo>
                  <a:pt x="342" y="81"/>
                  <a:pt x="342" y="81"/>
                  <a:pt x="342" y="81"/>
                </a:cubicBezTo>
                <a:cubicBezTo>
                  <a:pt x="342" y="81"/>
                  <a:pt x="342" y="81"/>
                  <a:pt x="342" y="81"/>
                </a:cubicBezTo>
                <a:cubicBezTo>
                  <a:pt x="339" y="87"/>
                  <a:pt x="334" y="90"/>
                  <a:pt x="327" y="90"/>
                </a:cubicBezTo>
                <a:cubicBezTo>
                  <a:pt x="321" y="90"/>
                  <a:pt x="317" y="88"/>
                  <a:pt x="314" y="84"/>
                </a:cubicBezTo>
                <a:cubicBezTo>
                  <a:pt x="310" y="80"/>
                  <a:pt x="309" y="74"/>
                  <a:pt x="309" y="68"/>
                </a:cubicBezTo>
                <a:cubicBezTo>
                  <a:pt x="309" y="60"/>
                  <a:pt x="310" y="54"/>
                  <a:pt x="314" y="50"/>
                </a:cubicBezTo>
                <a:cubicBezTo>
                  <a:pt x="318" y="46"/>
                  <a:pt x="323" y="43"/>
                  <a:pt x="329" y="43"/>
                </a:cubicBezTo>
                <a:cubicBezTo>
                  <a:pt x="335" y="43"/>
                  <a:pt x="339" y="46"/>
                  <a:pt x="342" y="50"/>
                </a:cubicBezTo>
                <a:cubicBezTo>
                  <a:pt x="342" y="50"/>
                  <a:pt x="342" y="50"/>
                  <a:pt x="342" y="50"/>
                </a:cubicBezTo>
                <a:cubicBezTo>
                  <a:pt x="342" y="23"/>
                  <a:pt x="342" y="23"/>
                  <a:pt x="342" y="23"/>
                </a:cubicBezTo>
                <a:cubicBezTo>
                  <a:pt x="350" y="23"/>
                  <a:pt x="350" y="23"/>
                  <a:pt x="350" y="23"/>
                </a:cubicBezTo>
                <a:lnTo>
                  <a:pt x="350" y="89"/>
                </a:lnTo>
                <a:close/>
                <a:moveTo>
                  <a:pt x="342" y="62"/>
                </a:moveTo>
                <a:cubicBezTo>
                  <a:pt x="342" y="59"/>
                  <a:pt x="341" y="56"/>
                  <a:pt x="339" y="53"/>
                </a:cubicBezTo>
                <a:cubicBezTo>
                  <a:pt x="336" y="51"/>
                  <a:pt x="334" y="50"/>
                  <a:pt x="330" y="50"/>
                </a:cubicBezTo>
                <a:cubicBezTo>
                  <a:pt x="326" y="50"/>
                  <a:pt x="323" y="51"/>
                  <a:pt x="320" y="55"/>
                </a:cubicBezTo>
                <a:cubicBezTo>
                  <a:pt x="318" y="58"/>
                  <a:pt x="317" y="62"/>
                  <a:pt x="317" y="67"/>
                </a:cubicBezTo>
                <a:cubicBezTo>
                  <a:pt x="317" y="72"/>
                  <a:pt x="318" y="76"/>
                  <a:pt x="320" y="79"/>
                </a:cubicBezTo>
                <a:cubicBezTo>
                  <a:pt x="322" y="82"/>
                  <a:pt x="325" y="83"/>
                  <a:pt x="329" y="83"/>
                </a:cubicBezTo>
                <a:cubicBezTo>
                  <a:pt x="333" y="83"/>
                  <a:pt x="336" y="82"/>
                  <a:pt x="339" y="79"/>
                </a:cubicBezTo>
                <a:cubicBezTo>
                  <a:pt x="341" y="76"/>
                  <a:pt x="342" y="73"/>
                  <a:pt x="342" y="69"/>
                </a:cubicBezTo>
                <a:lnTo>
                  <a:pt x="342" y="62"/>
                </a:lnTo>
                <a:close/>
                <a:moveTo>
                  <a:pt x="365" y="47"/>
                </a:moveTo>
                <a:cubicBezTo>
                  <a:pt x="370" y="45"/>
                  <a:pt x="375" y="43"/>
                  <a:pt x="381" y="43"/>
                </a:cubicBezTo>
                <a:cubicBezTo>
                  <a:pt x="391" y="43"/>
                  <a:pt x="397" y="49"/>
                  <a:pt x="397" y="60"/>
                </a:cubicBezTo>
                <a:cubicBezTo>
                  <a:pt x="397" y="89"/>
                  <a:pt x="397" y="89"/>
                  <a:pt x="397" y="89"/>
                </a:cubicBezTo>
                <a:cubicBezTo>
                  <a:pt x="389" y="89"/>
                  <a:pt x="389" y="89"/>
                  <a:pt x="389" y="89"/>
                </a:cubicBezTo>
                <a:cubicBezTo>
                  <a:pt x="389" y="82"/>
                  <a:pt x="389" y="82"/>
                  <a:pt x="389" y="82"/>
                </a:cubicBezTo>
                <a:cubicBezTo>
                  <a:pt x="389" y="82"/>
                  <a:pt x="389" y="82"/>
                  <a:pt x="389" y="82"/>
                </a:cubicBezTo>
                <a:cubicBezTo>
                  <a:pt x="386" y="87"/>
                  <a:pt x="381" y="90"/>
                  <a:pt x="375" y="90"/>
                </a:cubicBezTo>
                <a:cubicBezTo>
                  <a:pt x="371" y="90"/>
                  <a:pt x="367" y="89"/>
                  <a:pt x="365" y="86"/>
                </a:cubicBezTo>
                <a:cubicBezTo>
                  <a:pt x="362" y="84"/>
                  <a:pt x="361" y="81"/>
                  <a:pt x="361" y="77"/>
                </a:cubicBezTo>
                <a:cubicBezTo>
                  <a:pt x="361" y="69"/>
                  <a:pt x="366" y="64"/>
                  <a:pt x="376" y="62"/>
                </a:cubicBezTo>
                <a:cubicBezTo>
                  <a:pt x="389" y="61"/>
                  <a:pt x="389" y="61"/>
                  <a:pt x="389" y="61"/>
                </a:cubicBezTo>
                <a:cubicBezTo>
                  <a:pt x="389" y="53"/>
                  <a:pt x="386" y="50"/>
                  <a:pt x="380" y="50"/>
                </a:cubicBezTo>
                <a:cubicBezTo>
                  <a:pt x="374" y="50"/>
                  <a:pt x="370" y="51"/>
                  <a:pt x="365" y="55"/>
                </a:cubicBezTo>
                <a:cubicBezTo>
                  <a:pt x="365" y="47"/>
                  <a:pt x="365" y="47"/>
                  <a:pt x="365" y="47"/>
                </a:cubicBezTo>
                <a:close/>
                <a:moveTo>
                  <a:pt x="378" y="68"/>
                </a:moveTo>
                <a:cubicBezTo>
                  <a:pt x="375" y="68"/>
                  <a:pt x="372" y="69"/>
                  <a:pt x="371" y="71"/>
                </a:cubicBezTo>
                <a:cubicBezTo>
                  <a:pt x="369" y="72"/>
                  <a:pt x="369" y="74"/>
                  <a:pt x="369" y="76"/>
                </a:cubicBezTo>
                <a:cubicBezTo>
                  <a:pt x="369" y="78"/>
                  <a:pt x="370" y="80"/>
                  <a:pt x="371" y="81"/>
                </a:cubicBezTo>
                <a:cubicBezTo>
                  <a:pt x="373" y="83"/>
                  <a:pt x="375" y="83"/>
                  <a:pt x="377" y="83"/>
                </a:cubicBezTo>
                <a:cubicBezTo>
                  <a:pt x="380" y="83"/>
                  <a:pt x="383" y="82"/>
                  <a:pt x="385" y="80"/>
                </a:cubicBezTo>
                <a:cubicBezTo>
                  <a:pt x="388" y="77"/>
                  <a:pt x="389" y="74"/>
                  <a:pt x="389" y="71"/>
                </a:cubicBezTo>
                <a:cubicBezTo>
                  <a:pt x="389" y="66"/>
                  <a:pt x="389" y="66"/>
                  <a:pt x="389" y="66"/>
                </a:cubicBezTo>
                <a:lnTo>
                  <a:pt x="378" y="68"/>
                </a:lnTo>
                <a:close/>
                <a:moveTo>
                  <a:pt x="447" y="89"/>
                </a:moveTo>
                <a:cubicBezTo>
                  <a:pt x="439" y="89"/>
                  <a:pt x="439" y="89"/>
                  <a:pt x="439" y="89"/>
                </a:cubicBezTo>
                <a:cubicBezTo>
                  <a:pt x="439" y="64"/>
                  <a:pt x="439" y="64"/>
                  <a:pt x="439" y="64"/>
                </a:cubicBezTo>
                <a:cubicBezTo>
                  <a:pt x="439" y="54"/>
                  <a:pt x="436" y="50"/>
                  <a:pt x="429" y="50"/>
                </a:cubicBezTo>
                <a:cubicBezTo>
                  <a:pt x="426" y="50"/>
                  <a:pt x="423" y="51"/>
                  <a:pt x="421" y="54"/>
                </a:cubicBezTo>
                <a:cubicBezTo>
                  <a:pt x="419" y="56"/>
                  <a:pt x="418" y="60"/>
                  <a:pt x="418" y="63"/>
                </a:cubicBezTo>
                <a:cubicBezTo>
                  <a:pt x="418" y="89"/>
                  <a:pt x="418" y="89"/>
                  <a:pt x="418" y="89"/>
                </a:cubicBezTo>
                <a:cubicBezTo>
                  <a:pt x="410" y="89"/>
                  <a:pt x="410" y="89"/>
                  <a:pt x="410" y="89"/>
                </a:cubicBezTo>
                <a:cubicBezTo>
                  <a:pt x="410" y="44"/>
                  <a:pt x="410" y="44"/>
                  <a:pt x="410" y="44"/>
                </a:cubicBezTo>
                <a:cubicBezTo>
                  <a:pt x="418" y="44"/>
                  <a:pt x="418" y="44"/>
                  <a:pt x="418" y="44"/>
                </a:cubicBezTo>
                <a:cubicBezTo>
                  <a:pt x="418" y="52"/>
                  <a:pt x="418" y="52"/>
                  <a:pt x="418" y="52"/>
                </a:cubicBezTo>
                <a:cubicBezTo>
                  <a:pt x="418" y="52"/>
                  <a:pt x="418" y="52"/>
                  <a:pt x="418" y="52"/>
                </a:cubicBezTo>
                <a:cubicBezTo>
                  <a:pt x="421" y="46"/>
                  <a:pt x="426" y="43"/>
                  <a:pt x="432" y="43"/>
                </a:cubicBezTo>
                <a:cubicBezTo>
                  <a:pt x="437" y="43"/>
                  <a:pt x="441" y="45"/>
                  <a:pt x="443" y="48"/>
                </a:cubicBezTo>
                <a:cubicBezTo>
                  <a:pt x="446" y="51"/>
                  <a:pt x="447" y="56"/>
                  <a:pt x="447" y="62"/>
                </a:cubicBezTo>
                <a:cubicBezTo>
                  <a:pt x="447" y="89"/>
                  <a:pt x="447" y="89"/>
                  <a:pt x="447" y="89"/>
                </a:cubicBezTo>
                <a:close/>
                <a:moveTo>
                  <a:pt x="499" y="85"/>
                </a:moveTo>
                <a:cubicBezTo>
                  <a:pt x="499" y="101"/>
                  <a:pt x="491" y="110"/>
                  <a:pt x="475" y="110"/>
                </a:cubicBezTo>
                <a:cubicBezTo>
                  <a:pt x="469" y="110"/>
                  <a:pt x="465" y="109"/>
                  <a:pt x="461" y="107"/>
                </a:cubicBezTo>
                <a:cubicBezTo>
                  <a:pt x="461" y="99"/>
                  <a:pt x="461" y="99"/>
                  <a:pt x="461" y="99"/>
                </a:cubicBezTo>
                <a:cubicBezTo>
                  <a:pt x="466" y="102"/>
                  <a:pt x="470" y="103"/>
                  <a:pt x="475" y="103"/>
                </a:cubicBezTo>
                <a:cubicBezTo>
                  <a:pt x="486" y="103"/>
                  <a:pt x="491" y="97"/>
                  <a:pt x="491" y="86"/>
                </a:cubicBezTo>
                <a:cubicBezTo>
                  <a:pt x="491" y="81"/>
                  <a:pt x="491" y="81"/>
                  <a:pt x="491" y="81"/>
                </a:cubicBezTo>
                <a:cubicBezTo>
                  <a:pt x="491" y="81"/>
                  <a:pt x="491" y="81"/>
                  <a:pt x="491" y="81"/>
                </a:cubicBezTo>
                <a:cubicBezTo>
                  <a:pt x="487" y="87"/>
                  <a:pt x="482" y="90"/>
                  <a:pt x="476" y="90"/>
                </a:cubicBezTo>
                <a:cubicBezTo>
                  <a:pt x="470" y="90"/>
                  <a:pt x="466" y="88"/>
                  <a:pt x="462" y="84"/>
                </a:cubicBezTo>
                <a:cubicBezTo>
                  <a:pt x="459" y="80"/>
                  <a:pt x="457" y="75"/>
                  <a:pt x="457" y="68"/>
                </a:cubicBezTo>
                <a:cubicBezTo>
                  <a:pt x="457" y="60"/>
                  <a:pt x="459" y="54"/>
                  <a:pt x="463" y="50"/>
                </a:cubicBezTo>
                <a:cubicBezTo>
                  <a:pt x="467" y="46"/>
                  <a:pt x="472" y="43"/>
                  <a:pt x="478" y="43"/>
                </a:cubicBezTo>
                <a:cubicBezTo>
                  <a:pt x="484" y="43"/>
                  <a:pt x="488" y="46"/>
                  <a:pt x="491" y="50"/>
                </a:cubicBezTo>
                <a:cubicBezTo>
                  <a:pt x="491" y="50"/>
                  <a:pt x="491" y="50"/>
                  <a:pt x="491" y="50"/>
                </a:cubicBezTo>
                <a:cubicBezTo>
                  <a:pt x="491" y="44"/>
                  <a:pt x="491" y="44"/>
                  <a:pt x="491" y="44"/>
                </a:cubicBezTo>
                <a:cubicBezTo>
                  <a:pt x="499" y="44"/>
                  <a:pt x="499" y="44"/>
                  <a:pt x="499" y="44"/>
                </a:cubicBezTo>
                <a:cubicBezTo>
                  <a:pt x="499" y="85"/>
                  <a:pt x="499" y="85"/>
                  <a:pt x="499" y="85"/>
                </a:cubicBezTo>
                <a:close/>
                <a:moveTo>
                  <a:pt x="491" y="62"/>
                </a:moveTo>
                <a:cubicBezTo>
                  <a:pt x="491" y="59"/>
                  <a:pt x="490" y="56"/>
                  <a:pt x="488" y="54"/>
                </a:cubicBezTo>
                <a:cubicBezTo>
                  <a:pt x="485" y="51"/>
                  <a:pt x="482" y="50"/>
                  <a:pt x="479" y="50"/>
                </a:cubicBezTo>
                <a:cubicBezTo>
                  <a:pt x="475" y="50"/>
                  <a:pt x="471" y="51"/>
                  <a:pt x="469" y="55"/>
                </a:cubicBezTo>
                <a:cubicBezTo>
                  <a:pt x="467" y="58"/>
                  <a:pt x="465" y="62"/>
                  <a:pt x="465" y="67"/>
                </a:cubicBezTo>
                <a:cubicBezTo>
                  <a:pt x="465" y="72"/>
                  <a:pt x="467" y="76"/>
                  <a:pt x="469" y="79"/>
                </a:cubicBezTo>
                <a:cubicBezTo>
                  <a:pt x="471" y="82"/>
                  <a:pt x="474" y="83"/>
                  <a:pt x="478" y="83"/>
                </a:cubicBezTo>
                <a:cubicBezTo>
                  <a:pt x="482" y="83"/>
                  <a:pt x="485" y="82"/>
                  <a:pt x="487" y="79"/>
                </a:cubicBezTo>
                <a:cubicBezTo>
                  <a:pt x="490" y="76"/>
                  <a:pt x="491" y="73"/>
                  <a:pt x="491" y="69"/>
                </a:cubicBezTo>
                <a:cubicBezTo>
                  <a:pt x="491" y="62"/>
                  <a:pt x="491" y="62"/>
                  <a:pt x="491" y="62"/>
                </a:cubicBezTo>
                <a:close/>
                <a:moveTo>
                  <a:pt x="552" y="89"/>
                </a:moveTo>
                <a:cubicBezTo>
                  <a:pt x="544" y="89"/>
                  <a:pt x="544" y="89"/>
                  <a:pt x="544" y="89"/>
                </a:cubicBezTo>
                <a:cubicBezTo>
                  <a:pt x="544" y="81"/>
                  <a:pt x="544" y="81"/>
                  <a:pt x="544" y="81"/>
                </a:cubicBezTo>
                <a:cubicBezTo>
                  <a:pt x="543" y="81"/>
                  <a:pt x="543" y="81"/>
                  <a:pt x="543" y="81"/>
                </a:cubicBezTo>
                <a:cubicBezTo>
                  <a:pt x="540" y="87"/>
                  <a:pt x="535" y="90"/>
                  <a:pt x="528" y="90"/>
                </a:cubicBezTo>
                <a:cubicBezTo>
                  <a:pt x="523" y="90"/>
                  <a:pt x="518" y="88"/>
                  <a:pt x="515" y="84"/>
                </a:cubicBezTo>
                <a:cubicBezTo>
                  <a:pt x="512" y="80"/>
                  <a:pt x="510" y="74"/>
                  <a:pt x="510" y="68"/>
                </a:cubicBezTo>
                <a:cubicBezTo>
                  <a:pt x="510" y="60"/>
                  <a:pt x="512" y="54"/>
                  <a:pt x="516" y="50"/>
                </a:cubicBezTo>
                <a:cubicBezTo>
                  <a:pt x="519" y="46"/>
                  <a:pt x="524" y="43"/>
                  <a:pt x="530" y="43"/>
                </a:cubicBezTo>
                <a:cubicBezTo>
                  <a:pt x="536" y="43"/>
                  <a:pt x="541" y="46"/>
                  <a:pt x="543" y="50"/>
                </a:cubicBezTo>
                <a:cubicBezTo>
                  <a:pt x="544" y="50"/>
                  <a:pt x="544" y="50"/>
                  <a:pt x="544" y="50"/>
                </a:cubicBezTo>
                <a:cubicBezTo>
                  <a:pt x="544" y="23"/>
                  <a:pt x="544" y="23"/>
                  <a:pt x="544" y="23"/>
                </a:cubicBezTo>
                <a:cubicBezTo>
                  <a:pt x="552" y="23"/>
                  <a:pt x="552" y="23"/>
                  <a:pt x="552" y="23"/>
                </a:cubicBezTo>
                <a:lnTo>
                  <a:pt x="552" y="89"/>
                </a:lnTo>
                <a:close/>
                <a:moveTo>
                  <a:pt x="544" y="62"/>
                </a:moveTo>
                <a:cubicBezTo>
                  <a:pt x="544" y="59"/>
                  <a:pt x="543" y="56"/>
                  <a:pt x="540" y="53"/>
                </a:cubicBezTo>
                <a:cubicBezTo>
                  <a:pt x="538" y="51"/>
                  <a:pt x="535" y="50"/>
                  <a:pt x="532" y="50"/>
                </a:cubicBezTo>
                <a:cubicBezTo>
                  <a:pt x="527" y="50"/>
                  <a:pt x="524" y="51"/>
                  <a:pt x="522" y="55"/>
                </a:cubicBezTo>
                <a:cubicBezTo>
                  <a:pt x="519" y="58"/>
                  <a:pt x="518" y="62"/>
                  <a:pt x="518" y="67"/>
                </a:cubicBezTo>
                <a:cubicBezTo>
                  <a:pt x="518" y="72"/>
                  <a:pt x="519" y="76"/>
                  <a:pt x="521" y="79"/>
                </a:cubicBezTo>
                <a:cubicBezTo>
                  <a:pt x="524" y="82"/>
                  <a:pt x="527" y="83"/>
                  <a:pt x="531" y="83"/>
                </a:cubicBezTo>
                <a:cubicBezTo>
                  <a:pt x="535" y="83"/>
                  <a:pt x="538" y="82"/>
                  <a:pt x="540" y="79"/>
                </a:cubicBezTo>
                <a:cubicBezTo>
                  <a:pt x="542" y="76"/>
                  <a:pt x="544" y="73"/>
                  <a:pt x="544" y="69"/>
                </a:cubicBezTo>
                <a:cubicBezTo>
                  <a:pt x="544" y="62"/>
                  <a:pt x="544" y="62"/>
                  <a:pt x="544" y="62"/>
                </a:cubicBezTo>
                <a:close/>
                <a:moveTo>
                  <a:pt x="567" y="47"/>
                </a:moveTo>
                <a:cubicBezTo>
                  <a:pt x="571" y="45"/>
                  <a:pt x="576" y="43"/>
                  <a:pt x="582" y="43"/>
                </a:cubicBezTo>
                <a:cubicBezTo>
                  <a:pt x="593" y="43"/>
                  <a:pt x="598" y="49"/>
                  <a:pt x="598" y="60"/>
                </a:cubicBezTo>
                <a:cubicBezTo>
                  <a:pt x="598" y="89"/>
                  <a:pt x="598" y="89"/>
                  <a:pt x="598" y="89"/>
                </a:cubicBezTo>
                <a:cubicBezTo>
                  <a:pt x="590" y="89"/>
                  <a:pt x="590" y="89"/>
                  <a:pt x="590" y="89"/>
                </a:cubicBezTo>
                <a:cubicBezTo>
                  <a:pt x="590" y="82"/>
                  <a:pt x="590" y="82"/>
                  <a:pt x="590" y="82"/>
                </a:cubicBezTo>
                <a:cubicBezTo>
                  <a:pt x="590" y="82"/>
                  <a:pt x="590" y="82"/>
                  <a:pt x="590" y="82"/>
                </a:cubicBezTo>
                <a:cubicBezTo>
                  <a:pt x="587" y="87"/>
                  <a:pt x="582" y="90"/>
                  <a:pt x="576" y="90"/>
                </a:cubicBezTo>
                <a:cubicBezTo>
                  <a:pt x="572" y="90"/>
                  <a:pt x="569" y="89"/>
                  <a:pt x="566" y="86"/>
                </a:cubicBezTo>
                <a:cubicBezTo>
                  <a:pt x="564" y="84"/>
                  <a:pt x="562" y="81"/>
                  <a:pt x="562" y="77"/>
                </a:cubicBezTo>
                <a:cubicBezTo>
                  <a:pt x="562" y="69"/>
                  <a:pt x="567" y="64"/>
                  <a:pt x="577" y="62"/>
                </a:cubicBezTo>
                <a:cubicBezTo>
                  <a:pt x="590" y="61"/>
                  <a:pt x="590" y="61"/>
                  <a:pt x="590" y="61"/>
                </a:cubicBezTo>
                <a:cubicBezTo>
                  <a:pt x="590" y="53"/>
                  <a:pt x="587" y="50"/>
                  <a:pt x="581" y="50"/>
                </a:cubicBezTo>
                <a:cubicBezTo>
                  <a:pt x="576" y="50"/>
                  <a:pt x="571" y="51"/>
                  <a:pt x="567" y="55"/>
                </a:cubicBezTo>
                <a:cubicBezTo>
                  <a:pt x="567" y="47"/>
                  <a:pt x="567" y="47"/>
                  <a:pt x="567" y="47"/>
                </a:cubicBezTo>
                <a:close/>
                <a:moveTo>
                  <a:pt x="580" y="68"/>
                </a:moveTo>
                <a:cubicBezTo>
                  <a:pt x="576" y="68"/>
                  <a:pt x="574" y="69"/>
                  <a:pt x="572" y="71"/>
                </a:cubicBezTo>
                <a:cubicBezTo>
                  <a:pt x="571" y="72"/>
                  <a:pt x="570" y="74"/>
                  <a:pt x="570" y="76"/>
                </a:cubicBezTo>
                <a:cubicBezTo>
                  <a:pt x="570" y="78"/>
                  <a:pt x="571" y="80"/>
                  <a:pt x="572" y="81"/>
                </a:cubicBezTo>
                <a:cubicBezTo>
                  <a:pt x="574" y="83"/>
                  <a:pt x="576" y="83"/>
                  <a:pt x="578" y="83"/>
                </a:cubicBezTo>
                <a:cubicBezTo>
                  <a:pt x="582" y="83"/>
                  <a:pt x="585" y="82"/>
                  <a:pt x="587" y="80"/>
                </a:cubicBezTo>
                <a:cubicBezTo>
                  <a:pt x="589" y="77"/>
                  <a:pt x="590" y="74"/>
                  <a:pt x="590" y="71"/>
                </a:cubicBezTo>
                <a:cubicBezTo>
                  <a:pt x="590" y="66"/>
                  <a:pt x="590" y="66"/>
                  <a:pt x="590" y="66"/>
                </a:cubicBezTo>
                <a:lnTo>
                  <a:pt x="580" y="68"/>
                </a:lnTo>
                <a:close/>
                <a:moveTo>
                  <a:pt x="649" y="89"/>
                </a:moveTo>
                <a:cubicBezTo>
                  <a:pt x="641" y="89"/>
                  <a:pt x="641" y="89"/>
                  <a:pt x="641" y="89"/>
                </a:cubicBezTo>
                <a:cubicBezTo>
                  <a:pt x="641" y="64"/>
                  <a:pt x="641" y="64"/>
                  <a:pt x="641" y="64"/>
                </a:cubicBezTo>
                <a:cubicBezTo>
                  <a:pt x="641" y="54"/>
                  <a:pt x="637" y="50"/>
                  <a:pt x="631" y="50"/>
                </a:cubicBezTo>
                <a:cubicBezTo>
                  <a:pt x="627" y="50"/>
                  <a:pt x="624" y="51"/>
                  <a:pt x="622" y="54"/>
                </a:cubicBezTo>
                <a:cubicBezTo>
                  <a:pt x="620" y="56"/>
                  <a:pt x="619" y="60"/>
                  <a:pt x="619" y="63"/>
                </a:cubicBezTo>
                <a:cubicBezTo>
                  <a:pt x="619" y="89"/>
                  <a:pt x="619" y="89"/>
                  <a:pt x="619" y="89"/>
                </a:cubicBezTo>
                <a:cubicBezTo>
                  <a:pt x="611" y="89"/>
                  <a:pt x="611" y="89"/>
                  <a:pt x="611" y="89"/>
                </a:cubicBezTo>
                <a:cubicBezTo>
                  <a:pt x="611" y="44"/>
                  <a:pt x="611" y="44"/>
                  <a:pt x="611" y="44"/>
                </a:cubicBezTo>
                <a:cubicBezTo>
                  <a:pt x="619" y="44"/>
                  <a:pt x="619" y="44"/>
                  <a:pt x="619" y="44"/>
                </a:cubicBezTo>
                <a:cubicBezTo>
                  <a:pt x="619" y="52"/>
                  <a:pt x="619" y="52"/>
                  <a:pt x="619" y="52"/>
                </a:cubicBezTo>
                <a:cubicBezTo>
                  <a:pt x="619" y="52"/>
                  <a:pt x="619" y="52"/>
                  <a:pt x="619" y="52"/>
                </a:cubicBezTo>
                <a:cubicBezTo>
                  <a:pt x="622" y="46"/>
                  <a:pt x="627" y="43"/>
                  <a:pt x="634" y="43"/>
                </a:cubicBezTo>
                <a:cubicBezTo>
                  <a:pt x="639" y="43"/>
                  <a:pt x="642" y="45"/>
                  <a:pt x="645" y="48"/>
                </a:cubicBezTo>
                <a:cubicBezTo>
                  <a:pt x="647" y="51"/>
                  <a:pt x="649" y="56"/>
                  <a:pt x="649" y="62"/>
                </a:cubicBezTo>
                <a:cubicBezTo>
                  <a:pt x="649" y="89"/>
                  <a:pt x="649" y="89"/>
                  <a:pt x="649" y="89"/>
                </a:cubicBezTo>
                <a:close/>
                <a:moveTo>
                  <a:pt x="700" y="85"/>
                </a:moveTo>
                <a:cubicBezTo>
                  <a:pt x="700" y="101"/>
                  <a:pt x="692" y="110"/>
                  <a:pt x="676" y="110"/>
                </a:cubicBezTo>
                <a:cubicBezTo>
                  <a:pt x="671" y="110"/>
                  <a:pt x="666" y="109"/>
                  <a:pt x="662" y="107"/>
                </a:cubicBezTo>
                <a:cubicBezTo>
                  <a:pt x="662" y="99"/>
                  <a:pt x="662" y="99"/>
                  <a:pt x="662" y="99"/>
                </a:cubicBezTo>
                <a:cubicBezTo>
                  <a:pt x="667" y="102"/>
                  <a:pt x="672" y="103"/>
                  <a:pt x="676" y="103"/>
                </a:cubicBezTo>
                <a:cubicBezTo>
                  <a:pt x="687" y="103"/>
                  <a:pt x="692" y="97"/>
                  <a:pt x="692" y="86"/>
                </a:cubicBezTo>
                <a:cubicBezTo>
                  <a:pt x="692" y="81"/>
                  <a:pt x="692" y="81"/>
                  <a:pt x="692" y="81"/>
                </a:cubicBezTo>
                <a:cubicBezTo>
                  <a:pt x="692" y="81"/>
                  <a:pt x="692" y="81"/>
                  <a:pt x="692" y="81"/>
                </a:cubicBezTo>
                <a:cubicBezTo>
                  <a:pt x="689" y="87"/>
                  <a:pt x="684" y="90"/>
                  <a:pt x="677" y="90"/>
                </a:cubicBezTo>
                <a:cubicBezTo>
                  <a:pt x="672" y="90"/>
                  <a:pt x="667" y="88"/>
                  <a:pt x="664" y="84"/>
                </a:cubicBezTo>
                <a:cubicBezTo>
                  <a:pt x="660" y="80"/>
                  <a:pt x="659" y="75"/>
                  <a:pt x="659" y="68"/>
                </a:cubicBezTo>
                <a:cubicBezTo>
                  <a:pt x="659" y="60"/>
                  <a:pt x="661" y="54"/>
                  <a:pt x="664" y="50"/>
                </a:cubicBezTo>
                <a:cubicBezTo>
                  <a:pt x="668" y="46"/>
                  <a:pt x="673" y="43"/>
                  <a:pt x="679" y="43"/>
                </a:cubicBezTo>
                <a:cubicBezTo>
                  <a:pt x="685" y="43"/>
                  <a:pt x="689" y="46"/>
                  <a:pt x="692" y="50"/>
                </a:cubicBezTo>
                <a:cubicBezTo>
                  <a:pt x="692" y="50"/>
                  <a:pt x="692" y="50"/>
                  <a:pt x="692" y="50"/>
                </a:cubicBezTo>
                <a:cubicBezTo>
                  <a:pt x="692" y="44"/>
                  <a:pt x="692" y="44"/>
                  <a:pt x="692" y="44"/>
                </a:cubicBezTo>
                <a:cubicBezTo>
                  <a:pt x="700" y="44"/>
                  <a:pt x="700" y="44"/>
                  <a:pt x="700" y="44"/>
                </a:cubicBezTo>
                <a:cubicBezTo>
                  <a:pt x="700" y="85"/>
                  <a:pt x="700" y="85"/>
                  <a:pt x="700" y="85"/>
                </a:cubicBezTo>
                <a:close/>
                <a:moveTo>
                  <a:pt x="692" y="62"/>
                </a:moveTo>
                <a:cubicBezTo>
                  <a:pt x="692" y="59"/>
                  <a:pt x="691" y="56"/>
                  <a:pt x="689" y="54"/>
                </a:cubicBezTo>
                <a:cubicBezTo>
                  <a:pt x="687" y="51"/>
                  <a:pt x="684" y="50"/>
                  <a:pt x="680" y="50"/>
                </a:cubicBezTo>
                <a:cubicBezTo>
                  <a:pt x="676" y="50"/>
                  <a:pt x="673" y="51"/>
                  <a:pt x="670" y="55"/>
                </a:cubicBezTo>
                <a:cubicBezTo>
                  <a:pt x="668" y="58"/>
                  <a:pt x="667" y="62"/>
                  <a:pt x="667" y="67"/>
                </a:cubicBezTo>
                <a:cubicBezTo>
                  <a:pt x="667" y="72"/>
                  <a:pt x="668" y="76"/>
                  <a:pt x="670" y="79"/>
                </a:cubicBezTo>
                <a:cubicBezTo>
                  <a:pt x="673" y="82"/>
                  <a:pt x="676" y="83"/>
                  <a:pt x="679" y="83"/>
                </a:cubicBezTo>
                <a:cubicBezTo>
                  <a:pt x="683" y="83"/>
                  <a:pt x="686" y="82"/>
                  <a:pt x="689" y="79"/>
                </a:cubicBezTo>
                <a:cubicBezTo>
                  <a:pt x="691" y="76"/>
                  <a:pt x="692" y="73"/>
                  <a:pt x="692" y="69"/>
                </a:cubicBezTo>
                <a:cubicBezTo>
                  <a:pt x="692" y="62"/>
                  <a:pt x="692" y="62"/>
                  <a:pt x="692" y="62"/>
                </a:cubicBezTo>
                <a:close/>
                <a:moveTo>
                  <a:pt x="284" y="190"/>
                </a:moveTo>
                <a:cubicBezTo>
                  <a:pt x="284" y="188"/>
                  <a:pt x="285" y="186"/>
                  <a:pt x="287" y="185"/>
                </a:cubicBezTo>
                <a:cubicBezTo>
                  <a:pt x="288" y="183"/>
                  <a:pt x="290" y="182"/>
                  <a:pt x="292" y="182"/>
                </a:cubicBezTo>
                <a:cubicBezTo>
                  <a:pt x="294" y="182"/>
                  <a:pt x="296" y="183"/>
                  <a:pt x="298" y="185"/>
                </a:cubicBezTo>
                <a:cubicBezTo>
                  <a:pt x="299" y="186"/>
                  <a:pt x="300" y="188"/>
                  <a:pt x="300" y="190"/>
                </a:cubicBezTo>
                <a:cubicBezTo>
                  <a:pt x="300" y="192"/>
                  <a:pt x="299" y="194"/>
                  <a:pt x="298" y="196"/>
                </a:cubicBezTo>
                <a:cubicBezTo>
                  <a:pt x="296" y="197"/>
                  <a:pt x="294" y="198"/>
                  <a:pt x="292" y="198"/>
                </a:cubicBezTo>
                <a:cubicBezTo>
                  <a:pt x="290" y="198"/>
                  <a:pt x="288" y="197"/>
                  <a:pt x="287" y="196"/>
                </a:cubicBezTo>
                <a:cubicBezTo>
                  <a:pt x="285" y="194"/>
                  <a:pt x="284" y="192"/>
                  <a:pt x="284" y="190"/>
                </a:cubicBezTo>
                <a:close/>
                <a:moveTo>
                  <a:pt x="363" y="193"/>
                </a:moveTo>
                <a:cubicBezTo>
                  <a:pt x="358" y="196"/>
                  <a:pt x="352" y="198"/>
                  <a:pt x="345" y="198"/>
                </a:cubicBezTo>
                <a:cubicBezTo>
                  <a:pt x="335" y="198"/>
                  <a:pt x="328" y="195"/>
                  <a:pt x="322" y="189"/>
                </a:cubicBezTo>
                <a:cubicBezTo>
                  <a:pt x="316" y="182"/>
                  <a:pt x="313" y="174"/>
                  <a:pt x="313" y="165"/>
                </a:cubicBezTo>
                <a:cubicBezTo>
                  <a:pt x="313" y="154"/>
                  <a:pt x="316" y="145"/>
                  <a:pt x="322" y="138"/>
                </a:cubicBezTo>
                <a:cubicBezTo>
                  <a:pt x="329" y="131"/>
                  <a:pt x="337" y="128"/>
                  <a:pt x="348" y="128"/>
                </a:cubicBezTo>
                <a:cubicBezTo>
                  <a:pt x="354" y="128"/>
                  <a:pt x="359" y="129"/>
                  <a:pt x="364" y="131"/>
                </a:cubicBezTo>
                <a:cubicBezTo>
                  <a:pt x="364" y="143"/>
                  <a:pt x="364" y="143"/>
                  <a:pt x="364" y="143"/>
                </a:cubicBezTo>
                <a:cubicBezTo>
                  <a:pt x="359" y="140"/>
                  <a:pt x="354" y="138"/>
                  <a:pt x="348" y="138"/>
                </a:cubicBezTo>
                <a:cubicBezTo>
                  <a:pt x="341" y="138"/>
                  <a:pt x="336" y="140"/>
                  <a:pt x="331" y="145"/>
                </a:cubicBezTo>
                <a:cubicBezTo>
                  <a:pt x="327" y="150"/>
                  <a:pt x="325" y="156"/>
                  <a:pt x="325" y="164"/>
                </a:cubicBezTo>
                <a:cubicBezTo>
                  <a:pt x="325" y="171"/>
                  <a:pt x="327" y="177"/>
                  <a:pt x="331" y="182"/>
                </a:cubicBezTo>
                <a:cubicBezTo>
                  <a:pt x="335" y="186"/>
                  <a:pt x="340" y="188"/>
                  <a:pt x="347" y="188"/>
                </a:cubicBezTo>
                <a:cubicBezTo>
                  <a:pt x="353" y="188"/>
                  <a:pt x="358" y="186"/>
                  <a:pt x="363" y="182"/>
                </a:cubicBezTo>
                <a:cubicBezTo>
                  <a:pt x="363" y="193"/>
                  <a:pt x="363" y="193"/>
                  <a:pt x="363" y="193"/>
                </a:cubicBezTo>
                <a:close/>
                <a:moveTo>
                  <a:pt x="375" y="164"/>
                </a:moveTo>
                <a:cubicBezTo>
                  <a:pt x="375" y="153"/>
                  <a:pt x="378" y="144"/>
                  <a:pt x="384" y="138"/>
                </a:cubicBezTo>
                <a:cubicBezTo>
                  <a:pt x="390" y="131"/>
                  <a:pt x="399" y="128"/>
                  <a:pt x="409" y="128"/>
                </a:cubicBezTo>
                <a:cubicBezTo>
                  <a:pt x="419" y="128"/>
                  <a:pt x="427" y="131"/>
                  <a:pt x="433" y="137"/>
                </a:cubicBezTo>
                <a:cubicBezTo>
                  <a:pt x="438" y="143"/>
                  <a:pt x="441" y="152"/>
                  <a:pt x="441" y="163"/>
                </a:cubicBezTo>
                <a:cubicBezTo>
                  <a:pt x="441" y="173"/>
                  <a:pt x="438" y="182"/>
                  <a:pt x="432" y="188"/>
                </a:cubicBezTo>
                <a:cubicBezTo>
                  <a:pt x="426" y="195"/>
                  <a:pt x="418" y="198"/>
                  <a:pt x="408" y="198"/>
                </a:cubicBezTo>
                <a:cubicBezTo>
                  <a:pt x="398" y="198"/>
                  <a:pt x="390" y="195"/>
                  <a:pt x="384" y="189"/>
                </a:cubicBezTo>
                <a:cubicBezTo>
                  <a:pt x="378" y="182"/>
                  <a:pt x="375" y="174"/>
                  <a:pt x="375" y="164"/>
                </a:cubicBezTo>
                <a:close/>
                <a:moveTo>
                  <a:pt x="387" y="163"/>
                </a:moveTo>
                <a:cubicBezTo>
                  <a:pt x="387" y="171"/>
                  <a:pt x="389" y="177"/>
                  <a:pt x="393" y="182"/>
                </a:cubicBezTo>
                <a:cubicBezTo>
                  <a:pt x="397" y="186"/>
                  <a:pt x="402" y="188"/>
                  <a:pt x="408" y="188"/>
                </a:cubicBezTo>
                <a:cubicBezTo>
                  <a:pt x="415" y="188"/>
                  <a:pt x="420" y="186"/>
                  <a:pt x="424" y="182"/>
                </a:cubicBezTo>
                <a:cubicBezTo>
                  <a:pt x="427" y="177"/>
                  <a:pt x="429" y="171"/>
                  <a:pt x="429" y="163"/>
                </a:cubicBezTo>
                <a:cubicBezTo>
                  <a:pt x="429" y="155"/>
                  <a:pt x="427" y="149"/>
                  <a:pt x="424" y="144"/>
                </a:cubicBezTo>
                <a:cubicBezTo>
                  <a:pt x="420" y="140"/>
                  <a:pt x="415" y="138"/>
                  <a:pt x="408" y="138"/>
                </a:cubicBezTo>
                <a:cubicBezTo>
                  <a:pt x="402" y="138"/>
                  <a:pt x="396" y="140"/>
                  <a:pt x="393" y="145"/>
                </a:cubicBezTo>
                <a:cubicBezTo>
                  <a:pt x="389" y="149"/>
                  <a:pt x="387" y="155"/>
                  <a:pt x="387" y="163"/>
                </a:cubicBezTo>
                <a:close/>
                <a:moveTo>
                  <a:pt x="554" y="196"/>
                </a:moveTo>
                <a:cubicBezTo>
                  <a:pt x="542" y="196"/>
                  <a:pt x="542" y="196"/>
                  <a:pt x="542" y="196"/>
                </a:cubicBezTo>
                <a:cubicBezTo>
                  <a:pt x="542" y="158"/>
                  <a:pt x="542" y="158"/>
                  <a:pt x="542" y="158"/>
                </a:cubicBezTo>
                <a:cubicBezTo>
                  <a:pt x="542" y="151"/>
                  <a:pt x="541" y="146"/>
                  <a:pt x="539" y="143"/>
                </a:cubicBezTo>
                <a:cubicBezTo>
                  <a:pt x="536" y="139"/>
                  <a:pt x="533" y="138"/>
                  <a:pt x="527" y="138"/>
                </a:cubicBezTo>
                <a:cubicBezTo>
                  <a:pt x="523" y="138"/>
                  <a:pt x="519" y="140"/>
                  <a:pt x="516" y="144"/>
                </a:cubicBezTo>
                <a:cubicBezTo>
                  <a:pt x="513" y="148"/>
                  <a:pt x="512" y="153"/>
                  <a:pt x="512" y="158"/>
                </a:cubicBezTo>
                <a:cubicBezTo>
                  <a:pt x="512" y="196"/>
                  <a:pt x="512" y="196"/>
                  <a:pt x="512" y="196"/>
                </a:cubicBezTo>
                <a:cubicBezTo>
                  <a:pt x="500" y="196"/>
                  <a:pt x="500" y="196"/>
                  <a:pt x="500" y="196"/>
                </a:cubicBezTo>
                <a:cubicBezTo>
                  <a:pt x="500" y="157"/>
                  <a:pt x="500" y="157"/>
                  <a:pt x="500" y="157"/>
                </a:cubicBezTo>
                <a:cubicBezTo>
                  <a:pt x="500" y="144"/>
                  <a:pt x="495" y="138"/>
                  <a:pt x="485" y="138"/>
                </a:cubicBezTo>
                <a:cubicBezTo>
                  <a:pt x="481" y="138"/>
                  <a:pt x="477" y="140"/>
                  <a:pt x="474" y="144"/>
                </a:cubicBezTo>
                <a:cubicBezTo>
                  <a:pt x="471" y="148"/>
                  <a:pt x="470" y="152"/>
                  <a:pt x="470" y="158"/>
                </a:cubicBezTo>
                <a:cubicBezTo>
                  <a:pt x="470" y="196"/>
                  <a:pt x="470" y="196"/>
                  <a:pt x="470" y="196"/>
                </a:cubicBezTo>
                <a:cubicBezTo>
                  <a:pt x="458" y="196"/>
                  <a:pt x="458" y="196"/>
                  <a:pt x="458" y="196"/>
                </a:cubicBezTo>
                <a:cubicBezTo>
                  <a:pt x="458" y="130"/>
                  <a:pt x="458" y="130"/>
                  <a:pt x="458" y="130"/>
                </a:cubicBezTo>
                <a:cubicBezTo>
                  <a:pt x="470" y="130"/>
                  <a:pt x="470" y="130"/>
                  <a:pt x="470" y="130"/>
                </a:cubicBezTo>
                <a:cubicBezTo>
                  <a:pt x="470" y="140"/>
                  <a:pt x="470" y="140"/>
                  <a:pt x="470" y="140"/>
                </a:cubicBezTo>
                <a:cubicBezTo>
                  <a:pt x="470" y="140"/>
                  <a:pt x="470" y="140"/>
                  <a:pt x="470" y="140"/>
                </a:cubicBezTo>
                <a:cubicBezTo>
                  <a:pt x="475" y="132"/>
                  <a:pt x="481" y="128"/>
                  <a:pt x="491" y="128"/>
                </a:cubicBezTo>
                <a:cubicBezTo>
                  <a:pt x="495" y="128"/>
                  <a:pt x="499" y="129"/>
                  <a:pt x="502" y="132"/>
                </a:cubicBezTo>
                <a:cubicBezTo>
                  <a:pt x="506" y="134"/>
                  <a:pt x="508" y="138"/>
                  <a:pt x="510" y="142"/>
                </a:cubicBezTo>
                <a:cubicBezTo>
                  <a:pt x="514" y="133"/>
                  <a:pt x="522" y="128"/>
                  <a:pt x="532" y="128"/>
                </a:cubicBezTo>
                <a:cubicBezTo>
                  <a:pt x="546" y="128"/>
                  <a:pt x="554" y="137"/>
                  <a:pt x="554" y="155"/>
                </a:cubicBezTo>
                <a:cubicBezTo>
                  <a:pt x="554" y="196"/>
                  <a:pt x="554" y="196"/>
                  <a:pt x="554" y="196"/>
                </a:cubicBezTo>
                <a:close/>
              </a:path>
            </a:pathLst>
          </a:custGeom>
          <a:solidFill>
            <a:sysClr val="window" lastClr="FFFFFF"/>
          </a:solidFill>
          <a:ln>
            <a:noFill/>
          </a:ln>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93" name="Freeform 9"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a:spLocks noEditPoints="1"/>
          </p:cNvSpPr>
          <p:nvPr/>
        </p:nvSpPr>
        <p:spPr bwMode="auto">
          <a:xfrm>
            <a:off x="4137026" y="2956797"/>
            <a:ext cx="980781" cy="138590"/>
          </a:xfrm>
          <a:custGeom>
            <a:avLst/>
            <a:gdLst>
              <a:gd name="T0" fmla="*/ 52 w 698"/>
              <a:gd name="T1" fmla="*/ 33 h 96"/>
              <a:gd name="T2" fmla="*/ 4 w 698"/>
              <a:gd name="T3" fmla="*/ 0 h 96"/>
              <a:gd name="T4" fmla="*/ 0 w 698"/>
              <a:gd name="T5" fmla="*/ 33 h 96"/>
              <a:gd name="T6" fmla="*/ 5 w 698"/>
              <a:gd name="T7" fmla="*/ 96 h 96"/>
              <a:gd name="T8" fmla="*/ 93 w 698"/>
              <a:gd name="T9" fmla="*/ 86 h 96"/>
              <a:gd name="T10" fmla="*/ 102 w 698"/>
              <a:gd name="T11" fmla="*/ 0 h 96"/>
              <a:gd name="T12" fmla="*/ 118 w 698"/>
              <a:gd name="T13" fmla="*/ 18 h 96"/>
              <a:gd name="T14" fmla="*/ 118 w 698"/>
              <a:gd name="T15" fmla="*/ 34 h 96"/>
              <a:gd name="T16" fmla="*/ 118 w 698"/>
              <a:gd name="T17" fmla="*/ 58 h 96"/>
              <a:gd name="T18" fmla="*/ 107 w 698"/>
              <a:gd name="T19" fmla="*/ 96 h 96"/>
              <a:gd name="T20" fmla="*/ 124 w 698"/>
              <a:gd name="T21" fmla="*/ 6 h 96"/>
              <a:gd name="T22" fmla="*/ 178 w 698"/>
              <a:gd name="T23" fmla="*/ 17 h 96"/>
              <a:gd name="T24" fmla="*/ 198 w 698"/>
              <a:gd name="T25" fmla="*/ 17 h 96"/>
              <a:gd name="T26" fmla="*/ 178 w 698"/>
              <a:gd name="T27" fmla="*/ 0 h 96"/>
              <a:gd name="T28" fmla="*/ 145 w 698"/>
              <a:gd name="T29" fmla="*/ 0 h 96"/>
              <a:gd name="T30" fmla="*/ 145 w 698"/>
              <a:gd name="T31" fmla="*/ 17 h 96"/>
              <a:gd name="T32" fmla="*/ 135 w 698"/>
              <a:gd name="T33" fmla="*/ 80 h 96"/>
              <a:gd name="T34" fmla="*/ 198 w 698"/>
              <a:gd name="T35" fmla="*/ 33 h 96"/>
              <a:gd name="T36" fmla="*/ 172 w 698"/>
              <a:gd name="T37" fmla="*/ 43 h 96"/>
              <a:gd name="T38" fmla="*/ 145 w 698"/>
              <a:gd name="T39" fmla="*/ 59 h 96"/>
              <a:gd name="T40" fmla="*/ 145 w 698"/>
              <a:gd name="T41" fmla="*/ 70 h 96"/>
              <a:gd name="T42" fmla="*/ 145 w 698"/>
              <a:gd name="T43" fmla="*/ 80 h 96"/>
              <a:gd name="T44" fmla="*/ 188 w 698"/>
              <a:gd name="T45" fmla="*/ 70 h 96"/>
              <a:gd name="T46" fmla="*/ 374 w 698"/>
              <a:gd name="T47" fmla="*/ 44 h 96"/>
              <a:gd name="T48" fmla="*/ 401 w 698"/>
              <a:gd name="T49" fmla="*/ 74 h 96"/>
              <a:gd name="T50" fmla="*/ 387 w 698"/>
              <a:gd name="T51" fmla="*/ 33 h 96"/>
              <a:gd name="T52" fmla="*/ 397 w 698"/>
              <a:gd name="T53" fmla="*/ 63 h 96"/>
              <a:gd name="T54" fmla="*/ 214 w 698"/>
              <a:gd name="T55" fmla="*/ 43 h 96"/>
              <a:gd name="T56" fmla="*/ 250 w 698"/>
              <a:gd name="T57" fmla="*/ 43 h 96"/>
              <a:gd name="T58" fmla="*/ 214 w 698"/>
              <a:gd name="T59" fmla="*/ 43 h 96"/>
              <a:gd name="T60" fmla="*/ 428 w 698"/>
              <a:gd name="T61" fmla="*/ 80 h 96"/>
              <a:gd name="T62" fmla="*/ 449 w 698"/>
              <a:gd name="T63" fmla="*/ 86 h 96"/>
              <a:gd name="T64" fmla="*/ 464 w 698"/>
              <a:gd name="T65" fmla="*/ 33 h 96"/>
              <a:gd name="T66" fmla="*/ 493 w 698"/>
              <a:gd name="T67" fmla="*/ 86 h 96"/>
              <a:gd name="T68" fmla="*/ 333 w 698"/>
              <a:gd name="T69" fmla="*/ 35 h 96"/>
              <a:gd name="T70" fmla="*/ 287 w 698"/>
              <a:gd name="T71" fmla="*/ 34 h 96"/>
              <a:gd name="T72" fmla="*/ 294 w 698"/>
              <a:gd name="T73" fmla="*/ 49 h 96"/>
              <a:gd name="T74" fmla="*/ 333 w 698"/>
              <a:gd name="T75" fmla="*/ 96 h 96"/>
              <a:gd name="T76" fmla="*/ 694 w 698"/>
              <a:gd name="T77" fmla="*/ 34 h 96"/>
              <a:gd name="T78" fmla="*/ 649 w 698"/>
              <a:gd name="T79" fmla="*/ 35 h 96"/>
              <a:gd name="T80" fmla="*/ 648 w 698"/>
              <a:gd name="T81" fmla="*/ 96 h 96"/>
              <a:gd name="T82" fmla="*/ 688 w 698"/>
              <a:gd name="T83" fmla="*/ 49 h 96"/>
              <a:gd name="T84" fmla="*/ 694 w 698"/>
              <a:gd name="T85" fmla="*/ 34 h 96"/>
              <a:gd name="T86" fmla="*/ 515 w 698"/>
              <a:gd name="T87" fmla="*/ 91 h 96"/>
              <a:gd name="T88" fmla="*/ 573 w 698"/>
              <a:gd name="T89" fmla="*/ 65 h 96"/>
              <a:gd name="T90" fmla="*/ 627 w 698"/>
              <a:gd name="T91" fmla="*/ 82 h 96"/>
              <a:gd name="T92" fmla="*/ 615 w 698"/>
              <a:gd name="T93" fmla="*/ 81 h 96"/>
              <a:gd name="T94" fmla="*/ 588 w 698"/>
              <a:gd name="T95" fmla="*/ 49 h 96"/>
              <a:gd name="T96" fmla="*/ 615 w 698"/>
              <a:gd name="T97" fmla="*/ 81 h 96"/>
              <a:gd name="T98" fmla="*/ 569 w 698"/>
              <a:gd name="T99" fmla="*/ 40 h 96"/>
              <a:gd name="T100" fmla="*/ 529 w 698"/>
              <a:gd name="T101" fmla="*/ 87 h 96"/>
              <a:gd name="T102" fmla="*/ 563 w 698"/>
              <a:gd name="T103" fmla="*/ 80 h 96"/>
              <a:gd name="T104" fmla="*/ 531 w 698"/>
              <a:gd name="T105"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8" h="96">
                <a:moveTo>
                  <a:pt x="53" y="44"/>
                </a:moveTo>
                <a:cubicBezTo>
                  <a:pt x="93" y="44"/>
                  <a:pt x="93" y="44"/>
                  <a:pt x="93" y="44"/>
                </a:cubicBezTo>
                <a:cubicBezTo>
                  <a:pt x="93" y="33"/>
                  <a:pt x="93" y="33"/>
                  <a:pt x="93" y="33"/>
                </a:cubicBezTo>
                <a:cubicBezTo>
                  <a:pt x="52" y="33"/>
                  <a:pt x="52" y="33"/>
                  <a:pt x="52" y="33"/>
                </a:cubicBezTo>
                <a:cubicBezTo>
                  <a:pt x="52" y="11"/>
                  <a:pt x="52" y="11"/>
                  <a:pt x="52" y="11"/>
                </a:cubicBezTo>
                <a:cubicBezTo>
                  <a:pt x="88" y="11"/>
                  <a:pt x="88" y="11"/>
                  <a:pt x="88" y="11"/>
                </a:cubicBezTo>
                <a:cubicBezTo>
                  <a:pt x="88" y="0"/>
                  <a:pt x="88" y="0"/>
                  <a:pt x="88" y="0"/>
                </a:cubicBezTo>
                <a:cubicBezTo>
                  <a:pt x="4" y="0"/>
                  <a:pt x="4" y="0"/>
                  <a:pt x="4" y="0"/>
                </a:cubicBezTo>
                <a:cubicBezTo>
                  <a:pt x="4" y="11"/>
                  <a:pt x="4" y="11"/>
                  <a:pt x="4" y="11"/>
                </a:cubicBezTo>
                <a:cubicBezTo>
                  <a:pt x="41" y="11"/>
                  <a:pt x="41" y="11"/>
                  <a:pt x="41" y="11"/>
                </a:cubicBezTo>
                <a:cubicBezTo>
                  <a:pt x="41" y="33"/>
                  <a:pt x="41" y="33"/>
                  <a:pt x="41" y="33"/>
                </a:cubicBezTo>
                <a:cubicBezTo>
                  <a:pt x="0" y="33"/>
                  <a:pt x="0" y="33"/>
                  <a:pt x="0" y="33"/>
                </a:cubicBezTo>
                <a:cubicBezTo>
                  <a:pt x="0" y="44"/>
                  <a:pt x="0" y="44"/>
                  <a:pt x="0" y="44"/>
                </a:cubicBezTo>
                <a:cubicBezTo>
                  <a:pt x="40" y="44"/>
                  <a:pt x="40" y="44"/>
                  <a:pt x="40" y="44"/>
                </a:cubicBezTo>
                <a:cubicBezTo>
                  <a:pt x="36" y="60"/>
                  <a:pt x="23" y="73"/>
                  <a:pt x="0" y="86"/>
                </a:cubicBezTo>
                <a:cubicBezTo>
                  <a:pt x="5" y="96"/>
                  <a:pt x="5" y="96"/>
                  <a:pt x="5" y="96"/>
                </a:cubicBezTo>
                <a:cubicBezTo>
                  <a:pt x="20" y="87"/>
                  <a:pt x="38" y="75"/>
                  <a:pt x="46" y="57"/>
                </a:cubicBezTo>
                <a:cubicBezTo>
                  <a:pt x="49" y="61"/>
                  <a:pt x="52" y="66"/>
                  <a:pt x="55" y="70"/>
                </a:cubicBezTo>
                <a:cubicBezTo>
                  <a:pt x="63" y="79"/>
                  <a:pt x="74" y="87"/>
                  <a:pt x="88" y="96"/>
                </a:cubicBezTo>
                <a:cubicBezTo>
                  <a:pt x="93" y="86"/>
                  <a:pt x="93" y="86"/>
                  <a:pt x="93" y="86"/>
                </a:cubicBezTo>
                <a:cubicBezTo>
                  <a:pt x="69" y="73"/>
                  <a:pt x="57" y="60"/>
                  <a:pt x="53" y="44"/>
                </a:cubicBezTo>
                <a:close/>
                <a:moveTo>
                  <a:pt x="124" y="6"/>
                </a:moveTo>
                <a:cubicBezTo>
                  <a:pt x="118" y="0"/>
                  <a:pt x="109" y="0"/>
                  <a:pt x="104" y="0"/>
                </a:cubicBezTo>
                <a:cubicBezTo>
                  <a:pt x="103" y="0"/>
                  <a:pt x="103" y="0"/>
                  <a:pt x="102" y="0"/>
                </a:cubicBezTo>
                <a:cubicBezTo>
                  <a:pt x="102" y="11"/>
                  <a:pt x="102" y="11"/>
                  <a:pt x="102" y="11"/>
                </a:cubicBezTo>
                <a:cubicBezTo>
                  <a:pt x="103" y="11"/>
                  <a:pt x="103" y="11"/>
                  <a:pt x="104" y="11"/>
                </a:cubicBezTo>
                <a:cubicBezTo>
                  <a:pt x="107" y="11"/>
                  <a:pt x="114" y="10"/>
                  <a:pt x="117" y="13"/>
                </a:cubicBezTo>
                <a:cubicBezTo>
                  <a:pt x="117" y="14"/>
                  <a:pt x="118" y="15"/>
                  <a:pt x="118" y="18"/>
                </a:cubicBezTo>
                <a:cubicBezTo>
                  <a:pt x="118" y="19"/>
                  <a:pt x="118" y="21"/>
                  <a:pt x="118" y="22"/>
                </a:cubicBezTo>
                <a:cubicBezTo>
                  <a:pt x="102" y="32"/>
                  <a:pt x="102" y="32"/>
                  <a:pt x="102" y="32"/>
                </a:cubicBezTo>
                <a:cubicBezTo>
                  <a:pt x="107" y="41"/>
                  <a:pt x="107" y="41"/>
                  <a:pt x="107" y="41"/>
                </a:cubicBezTo>
                <a:cubicBezTo>
                  <a:pt x="118" y="34"/>
                  <a:pt x="118" y="34"/>
                  <a:pt x="118" y="34"/>
                </a:cubicBezTo>
                <a:cubicBezTo>
                  <a:pt x="118" y="38"/>
                  <a:pt x="118" y="42"/>
                  <a:pt x="118" y="46"/>
                </a:cubicBezTo>
                <a:cubicBezTo>
                  <a:pt x="102" y="56"/>
                  <a:pt x="102" y="56"/>
                  <a:pt x="102" y="56"/>
                </a:cubicBezTo>
                <a:cubicBezTo>
                  <a:pt x="107" y="65"/>
                  <a:pt x="107" y="65"/>
                  <a:pt x="107" y="65"/>
                </a:cubicBezTo>
                <a:cubicBezTo>
                  <a:pt x="118" y="58"/>
                  <a:pt x="118" y="58"/>
                  <a:pt x="118" y="58"/>
                </a:cubicBezTo>
                <a:cubicBezTo>
                  <a:pt x="118" y="61"/>
                  <a:pt x="118" y="64"/>
                  <a:pt x="118" y="67"/>
                </a:cubicBezTo>
                <a:cubicBezTo>
                  <a:pt x="118" y="69"/>
                  <a:pt x="117" y="73"/>
                  <a:pt x="115" y="75"/>
                </a:cubicBezTo>
                <a:cubicBezTo>
                  <a:pt x="110" y="82"/>
                  <a:pt x="102" y="86"/>
                  <a:pt x="102" y="86"/>
                </a:cubicBezTo>
                <a:cubicBezTo>
                  <a:pt x="107" y="96"/>
                  <a:pt x="107" y="96"/>
                  <a:pt x="107" y="96"/>
                </a:cubicBezTo>
                <a:cubicBezTo>
                  <a:pt x="107" y="95"/>
                  <a:pt x="117" y="90"/>
                  <a:pt x="123" y="82"/>
                </a:cubicBezTo>
                <a:cubicBezTo>
                  <a:pt x="127" y="78"/>
                  <a:pt x="129" y="72"/>
                  <a:pt x="129" y="67"/>
                </a:cubicBezTo>
                <a:cubicBezTo>
                  <a:pt x="129" y="61"/>
                  <a:pt x="129" y="26"/>
                  <a:pt x="129" y="18"/>
                </a:cubicBezTo>
                <a:cubicBezTo>
                  <a:pt x="129" y="13"/>
                  <a:pt x="127" y="9"/>
                  <a:pt x="124" y="6"/>
                </a:cubicBezTo>
                <a:close/>
                <a:moveTo>
                  <a:pt x="145" y="26"/>
                </a:moveTo>
                <a:cubicBezTo>
                  <a:pt x="155" y="26"/>
                  <a:pt x="155" y="26"/>
                  <a:pt x="155" y="26"/>
                </a:cubicBezTo>
                <a:cubicBezTo>
                  <a:pt x="155" y="17"/>
                  <a:pt x="155" y="17"/>
                  <a:pt x="155" y="17"/>
                </a:cubicBezTo>
                <a:cubicBezTo>
                  <a:pt x="178" y="17"/>
                  <a:pt x="178" y="17"/>
                  <a:pt x="178" y="17"/>
                </a:cubicBezTo>
                <a:cubicBezTo>
                  <a:pt x="178" y="26"/>
                  <a:pt x="178" y="26"/>
                  <a:pt x="178" y="26"/>
                </a:cubicBezTo>
                <a:cubicBezTo>
                  <a:pt x="188" y="26"/>
                  <a:pt x="188" y="26"/>
                  <a:pt x="188" y="26"/>
                </a:cubicBezTo>
                <a:cubicBezTo>
                  <a:pt x="188" y="17"/>
                  <a:pt x="188" y="17"/>
                  <a:pt x="188" y="17"/>
                </a:cubicBezTo>
                <a:cubicBezTo>
                  <a:pt x="198" y="17"/>
                  <a:pt x="198" y="17"/>
                  <a:pt x="198" y="17"/>
                </a:cubicBezTo>
                <a:cubicBezTo>
                  <a:pt x="198" y="7"/>
                  <a:pt x="198" y="7"/>
                  <a:pt x="198" y="7"/>
                </a:cubicBezTo>
                <a:cubicBezTo>
                  <a:pt x="188" y="7"/>
                  <a:pt x="188" y="7"/>
                  <a:pt x="188" y="7"/>
                </a:cubicBezTo>
                <a:cubicBezTo>
                  <a:pt x="188" y="0"/>
                  <a:pt x="188" y="0"/>
                  <a:pt x="188" y="0"/>
                </a:cubicBezTo>
                <a:cubicBezTo>
                  <a:pt x="178" y="0"/>
                  <a:pt x="178" y="0"/>
                  <a:pt x="178" y="0"/>
                </a:cubicBezTo>
                <a:cubicBezTo>
                  <a:pt x="178" y="7"/>
                  <a:pt x="178" y="7"/>
                  <a:pt x="178" y="7"/>
                </a:cubicBezTo>
                <a:cubicBezTo>
                  <a:pt x="155" y="7"/>
                  <a:pt x="155" y="7"/>
                  <a:pt x="155" y="7"/>
                </a:cubicBezTo>
                <a:cubicBezTo>
                  <a:pt x="155" y="0"/>
                  <a:pt x="155" y="0"/>
                  <a:pt x="155" y="0"/>
                </a:cubicBezTo>
                <a:cubicBezTo>
                  <a:pt x="145" y="0"/>
                  <a:pt x="145" y="0"/>
                  <a:pt x="145" y="0"/>
                </a:cubicBezTo>
                <a:cubicBezTo>
                  <a:pt x="145" y="7"/>
                  <a:pt x="145" y="7"/>
                  <a:pt x="145" y="7"/>
                </a:cubicBezTo>
                <a:cubicBezTo>
                  <a:pt x="135" y="7"/>
                  <a:pt x="135" y="7"/>
                  <a:pt x="135" y="7"/>
                </a:cubicBezTo>
                <a:cubicBezTo>
                  <a:pt x="135" y="17"/>
                  <a:pt x="135" y="17"/>
                  <a:pt x="135" y="17"/>
                </a:cubicBezTo>
                <a:cubicBezTo>
                  <a:pt x="145" y="17"/>
                  <a:pt x="145" y="17"/>
                  <a:pt x="145" y="17"/>
                </a:cubicBezTo>
                <a:lnTo>
                  <a:pt x="145" y="26"/>
                </a:lnTo>
                <a:close/>
                <a:moveTo>
                  <a:pt x="198" y="33"/>
                </a:moveTo>
                <a:cubicBezTo>
                  <a:pt x="135" y="33"/>
                  <a:pt x="135" y="33"/>
                  <a:pt x="135" y="33"/>
                </a:cubicBezTo>
                <a:cubicBezTo>
                  <a:pt x="135" y="80"/>
                  <a:pt x="135" y="80"/>
                  <a:pt x="135" y="80"/>
                </a:cubicBezTo>
                <a:cubicBezTo>
                  <a:pt x="135" y="89"/>
                  <a:pt x="142" y="96"/>
                  <a:pt x="150" y="96"/>
                </a:cubicBezTo>
                <a:cubicBezTo>
                  <a:pt x="183" y="96"/>
                  <a:pt x="183" y="96"/>
                  <a:pt x="183" y="96"/>
                </a:cubicBezTo>
                <a:cubicBezTo>
                  <a:pt x="191" y="96"/>
                  <a:pt x="198" y="89"/>
                  <a:pt x="198" y="80"/>
                </a:cubicBezTo>
                <a:lnTo>
                  <a:pt x="198" y="33"/>
                </a:lnTo>
                <a:close/>
                <a:moveTo>
                  <a:pt x="188" y="43"/>
                </a:moveTo>
                <a:cubicBezTo>
                  <a:pt x="188" y="59"/>
                  <a:pt x="188" y="59"/>
                  <a:pt x="188" y="59"/>
                </a:cubicBezTo>
                <a:cubicBezTo>
                  <a:pt x="172" y="59"/>
                  <a:pt x="172" y="59"/>
                  <a:pt x="172" y="59"/>
                </a:cubicBezTo>
                <a:cubicBezTo>
                  <a:pt x="172" y="43"/>
                  <a:pt x="172" y="43"/>
                  <a:pt x="172" y="43"/>
                </a:cubicBezTo>
                <a:lnTo>
                  <a:pt x="188" y="43"/>
                </a:lnTo>
                <a:close/>
                <a:moveTo>
                  <a:pt x="161" y="43"/>
                </a:moveTo>
                <a:cubicBezTo>
                  <a:pt x="161" y="59"/>
                  <a:pt x="161" y="59"/>
                  <a:pt x="161" y="59"/>
                </a:cubicBezTo>
                <a:cubicBezTo>
                  <a:pt x="145" y="59"/>
                  <a:pt x="145" y="59"/>
                  <a:pt x="145" y="59"/>
                </a:cubicBezTo>
                <a:cubicBezTo>
                  <a:pt x="145" y="43"/>
                  <a:pt x="145" y="43"/>
                  <a:pt x="145" y="43"/>
                </a:cubicBezTo>
                <a:lnTo>
                  <a:pt x="161" y="43"/>
                </a:lnTo>
                <a:close/>
                <a:moveTo>
                  <a:pt x="145" y="80"/>
                </a:moveTo>
                <a:cubicBezTo>
                  <a:pt x="145" y="70"/>
                  <a:pt x="145" y="70"/>
                  <a:pt x="145" y="70"/>
                </a:cubicBezTo>
                <a:cubicBezTo>
                  <a:pt x="161" y="70"/>
                  <a:pt x="161" y="70"/>
                  <a:pt x="161" y="70"/>
                </a:cubicBezTo>
                <a:cubicBezTo>
                  <a:pt x="161" y="86"/>
                  <a:pt x="161" y="86"/>
                  <a:pt x="161" y="86"/>
                </a:cubicBezTo>
                <a:cubicBezTo>
                  <a:pt x="150" y="86"/>
                  <a:pt x="150" y="86"/>
                  <a:pt x="150" y="86"/>
                </a:cubicBezTo>
                <a:cubicBezTo>
                  <a:pt x="148" y="86"/>
                  <a:pt x="145" y="83"/>
                  <a:pt x="145" y="80"/>
                </a:cubicBezTo>
                <a:close/>
                <a:moveTo>
                  <a:pt x="183" y="86"/>
                </a:moveTo>
                <a:cubicBezTo>
                  <a:pt x="172" y="86"/>
                  <a:pt x="172" y="86"/>
                  <a:pt x="172" y="86"/>
                </a:cubicBezTo>
                <a:cubicBezTo>
                  <a:pt x="172" y="70"/>
                  <a:pt x="172" y="70"/>
                  <a:pt x="172" y="70"/>
                </a:cubicBezTo>
                <a:cubicBezTo>
                  <a:pt x="188" y="70"/>
                  <a:pt x="188" y="70"/>
                  <a:pt x="188" y="70"/>
                </a:cubicBezTo>
                <a:cubicBezTo>
                  <a:pt x="188" y="80"/>
                  <a:pt x="188" y="80"/>
                  <a:pt x="188" y="80"/>
                </a:cubicBezTo>
                <a:cubicBezTo>
                  <a:pt x="188" y="83"/>
                  <a:pt x="185" y="86"/>
                  <a:pt x="183" y="86"/>
                </a:cubicBezTo>
                <a:close/>
                <a:moveTo>
                  <a:pt x="387" y="33"/>
                </a:moveTo>
                <a:cubicBezTo>
                  <a:pt x="377" y="33"/>
                  <a:pt x="374" y="44"/>
                  <a:pt x="374" y="44"/>
                </a:cubicBezTo>
                <a:cubicBezTo>
                  <a:pt x="353" y="96"/>
                  <a:pt x="353" y="96"/>
                  <a:pt x="353" y="96"/>
                </a:cubicBezTo>
                <a:cubicBezTo>
                  <a:pt x="363" y="96"/>
                  <a:pt x="363" y="96"/>
                  <a:pt x="363" y="96"/>
                </a:cubicBezTo>
                <a:cubicBezTo>
                  <a:pt x="372" y="74"/>
                  <a:pt x="372" y="74"/>
                  <a:pt x="372" y="74"/>
                </a:cubicBezTo>
                <a:cubicBezTo>
                  <a:pt x="401" y="74"/>
                  <a:pt x="401" y="74"/>
                  <a:pt x="401" y="74"/>
                </a:cubicBezTo>
                <a:cubicBezTo>
                  <a:pt x="409" y="96"/>
                  <a:pt x="409" y="96"/>
                  <a:pt x="409" y="96"/>
                </a:cubicBezTo>
                <a:cubicBezTo>
                  <a:pt x="421" y="96"/>
                  <a:pt x="421" y="96"/>
                  <a:pt x="421" y="96"/>
                </a:cubicBezTo>
                <a:cubicBezTo>
                  <a:pt x="400" y="44"/>
                  <a:pt x="400" y="44"/>
                  <a:pt x="400" y="44"/>
                </a:cubicBezTo>
                <a:cubicBezTo>
                  <a:pt x="400" y="44"/>
                  <a:pt x="397" y="33"/>
                  <a:pt x="387" y="33"/>
                </a:cubicBezTo>
                <a:close/>
                <a:moveTo>
                  <a:pt x="382" y="49"/>
                </a:moveTo>
                <a:cubicBezTo>
                  <a:pt x="382" y="49"/>
                  <a:pt x="384" y="46"/>
                  <a:pt x="387" y="46"/>
                </a:cubicBezTo>
                <a:cubicBezTo>
                  <a:pt x="390" y="46"/>
                  <a:pt x="391" y="49"/>
                  <a:pt x="391" y="49"/>
                </a:cubicBezTo>
                <a:cubicBezTo>
                  <a:pt x="397" y="63"/>
                  <a:pt x="397" y="63"/>
                  <a:pt x="397" y="63"/>
                </a:cubicBezTo>
                <a:cubicBezTo>
                  <a:pt x="397" y="64"/>
                  <a:pt x="397" y="64"/>
                  <a:pt x="397" y="64"/>
                </a:cubicBezTo>
                <a:cubicBezTo>
                  <a:pt x="376" y="64"/>
                  <a:pt x="376" y="64"/>
                  <a:pt x="376" y="64"/>
                </a:cubicBezTo>
                <a:lnTo>
                  <a:pt x="382" y="49"/>
                </a:lnTo>
                <a:close/>
                <a:moveTo>
                  <a:pt x="214" y="43"/>
                </a:moveTo>
                <a:cubicBezTo>
                  <a:pt x="240" y="43"/>
                  <a:pt x="240" y="43"/>
                  <a:pt x="240" y="43"/>
                </a:cubicBezTo>
                <a:cubicBezTo>
                  <a:pt x="240" y="96"/>
                  <a:pt x="240" y="96"/>
                  <a:pt x="240" y="96"/>
                </a:cubicBezTo>
                <a:cubicBezTo>
                  <a:pt x="250" y="96"/>
                  <a:pt x="250" y="96"/>
                  <a:pt x="250" y="96"/>
                </a:cubicBezTo>
                <a:cubicBezTo>
                  <a:pt x="250" y="43"/>
                  <a:pt x="250" y="43"/>
                  <a:pt x="250" y="43"/>
                </a:cubicBezTo>
                <a:cubicBezTo>
                  <a:pt x="276" y="43"/>
                  <a:pt x="276" y="43"/>
                  <a:pt x="276" y="43"/>
                </a:cubicBezTo>
                <a:cubicBezTo>
                  <a:pt x="276" y="33"/>
                  <a:pt x="276" y="33"/>
                  <a:pt x="276" y="33"/>
                </a:cubicBezTo>
                <a:cubicBezTo>
                  <a:pt x="214" y="33"/>
                  <a:pt x="214" y="33"/>
                  <a:pt x="214" y="33"/>
                </a:cubicBezTo>
                <a:lnTo>
                  <a:pt x="214" y="43"/>
                </a:lnTo>
                <a:close/>
                <a:moveTo>
                  <a:pt x="438" y="75"/>
                </a:moveTo>
                <a:cubicBezTo>
                  <a:pt x="438" y="33"/>
                  <a:pt x="438" y="33"/>
                  <a:pt x="438" y="33"/>
                </a:cubicBezTo>
                <a:cubicBezTo>
                  <a:pt x="428" y="33"/>
                  <a:pt x="428" y="33"/>
                  <a:pt x="428" y="33"/>
                </a:cubicBezTo>
                <a:cubicBezTo>
                  <a:pt x="428" y="80"/>
                  <a:pt x="428" y="80"/>
                  <a:pt x="428" y="80"/>
                </a:cubicBezTo>
                <a:cubicBezTo>
                  <a:pt x="428" y="89"/>
                  <a:pt x="434" y="96"/>
                  <a:pt x="444" y="96"/>
                </a:cubicBezTo>
                <a:cubicBezTo>
                  <a:pt x="457" y="96"/>
                  <a:pt x="457" y="96"/>
                  <a:pt x="457" y="96"/>
                </a:cubicBezTo>
                <a:cubicBezTo>
                  <a:pt x="457" y="86"/>
                  <a:pt x="457" y="86"/>
                  <a:pt x="457" y="86"/>
                </a:cubicBezTo>
                <a:cubicBezTo>
                  <a:pt x="457" y="86"/>
                  <a:pt x="454" y="86"/>
                  <a:pt x="449" y="86"/>
                </a:cubicBezTo>
                <a:cubicBezTo>
                  <a:pt x="442" y="86"/>
                  <a:pt x="438" y="84"/>
                  <a:pt x="438" y="75"/>
                </a:cubicBezTo>
                <a:close/>
                <a:moveTo>
                  <a:pt x="474" y="75"/>
                </a:moveTo>
                <a:cubicBezTo>
                  <a:pt x="474" y="33"/>
                  <a:pt x="474" y="33"/>
                  <a:pt x="474" y="33"/>
                </a:cubicBezTo>
                <a:cubicBezTo>
                  <a:pt x="464" y="33"/>
                  <a:pt x="464" y="33"/>
                  <a:pt x="464" y="33"/>
                </a:cubicBezTo>
                <a:cubicBezTo>
                  <a:pt x="464" y="80"/>
                  <a:pt x="464" y="80"/>
                  <a:pt x="464" y="80"/>
                </a:cubicBezTo>
                <a:cubicBezTo>
                  <a:pt x="464" y="89"/>
                  <a:pt x="470" y="96"/>
                  <a:pt x="480" y="96"/>
                </a:cubicBezTo>
                <a:cubicBezTo>
                  <a:pt x="493" y="96"/>
                  <a:pt x="493" y="96"/>
                  <a:pt x="493" y="96"/>
                </a:cubicBezTo>
                <a:cubicBezTo>
                  <a:pt x="493" y="86"/>
                  <a:pt x="493" y="86"/>
                  <a:pt x="493" y="86"/>
                </a:cubicBezTo>
                <a:cubicBezTo>
                  <a:pt x="493" y="86"/>
                  <a:pt x="491" y="86"/>
                  <a:pt x="485" y="86"/>
                </a:cubicBezTo>
                <a:cubicBezTo>
                  <a:pt x="478" y="86"/>
                  <a:pt x="474" y="84"/>
                  <a:pt x="474" y="75"/>
                </a:cubicBezTo>
                <a:close/>
                <a:moveTo>
                  <a:pt x="340" y="34"/>
                </a:moveTo>
                <a:cubicBezTo>
                  <a:pt x="336" y="32"/>
                  <a:pt x="333" y="35"/>
                  <a:pt x="333" y="35"/>
                </a:cubicBezTo>
                <a:cubicBezTo>
                  <a:pt x="328" y="39"/>
                  <a:pt x="323" y="44"/>
                  <a:pt x="314" y="44"/>
                </a:cubicBezTo>
                <a:cubicBezTo>
                  <a:pt x="313" y="44"/>
                  <a:pt x="313" y="44"/>
                  <a:pt x="313" y="44"/>
                </a:cubicBezTo>
                <a:cubicBezTo>
                  <a:pt x="304" y="44"/>
                  <a:pt x="299" y="39"/>
                  <a:pt x="295" y="35"/>
                </a:cubicBezTo>
                <a:cubicBezTo>
                  <a:pt x="294" y="35"/>
                  <a:pt x="291" y="32"/>
                  <a:pt x="287" y="34"/>
                </a:cubicBezTo>
                <a:cubicBezTo>
                  <a:pt x="284" y="35"/>
                  <a:pt x="283" y="38"/>
                  <a:pt x="283" y="41"/>
                </a:cubicBezTo>
                <a:cubicBezTo>
                  <a:pt x="283" y="45"/>
                  <a:pt x="283" y="73"/>
                  <a:pt x="283" y="96"/>
                </a:cubicBezTo>
                <a:cubicBezTo>
                  <a:pt x="294" y="96"/>
                  <a:pt x="294" y="96"/>
                  <a:pt x="294" y="96"/>
                </a:cubicBezTo>
                <a:cubicBezTo>
                  <a:pt x="294" y="49"/>
                  <a:pt x="294" y="49"/>
                  <a:pt x="294" y="49"/>
                </a:cubicBezTo>
                <a:cubicBezTo>
                  <a:pt x="297" y="51"/>
                  <a:pt x="305" y="55"/>
                  <a:pt x="313" y="55"/>
                </a:cubicBezTo>
                <a:cubicBezTo>
                  <a:pt x="314" y="55"/>
                  <a:pt x="314" y="55"/>
                  <a:pt x="314" y="55"/>
                </a:cubicBezTo>
                <a:cubicBezTo>
                  <a:pt x="322" y="55"/>
                  <a:pt x="330" y="51"/>
                  <a:pt x="333" y="49"/>
                </a:cubicBezTo>
                <a:cubicBezTo>
                  <a:pt x="333" y="96"/>
                  <a:pt x="333" y="96"/>
                  <a:pt x="333" y="96"/>
                </a:cubicBezTo>
                <a:cubicBezTo>
                  <a:pt x="344" y="96"/>
                  <a:pt x="344" y="96"/>
                  <a:pt x="344" y="96"/>
                </a:cubicBezTo>
                <a:cubicBezTo>
                  <a:pt x="344" y="73"/>
                  <a:pt x="344" y="45"/>
                  <a:pt x="344" y="41"/>
                </a:cubicBezTo>
                <a:cubicBezTo>
                  <a:pt x="344" y="38"/>
                  <a:pt x="343" y="35"/>
                  <a:pt x="340" y="34"/>
                </a:cubicBezTo>
                <a:close/>
                <a:moveTo>
                  <a:pt x="694" y="34"/>
                </a:moveTo>
                <a:cubicBezTo>
                  <a:pt x="691" y="32"/>
                  <a:pt x="688" y="35"/>
                  <a:pt x="687" y="35"/>
                </a:cubicBezTo>
                <a:cubicBezTo>
                  <a:pt x="682" y="39"/>
                  <a:pt x="677" y="44"/>
                  <a:pt x="668" y="44"/>
                </a:cubicBezTo>
                <a:cubicBezTo>
                  <a:pt x="667" y="44"/>
                  <a:pt x="667" y="44"/>
                  <a:pt x="667" y="44"/>
                </a:cubicBezTo>
                <a:cubicBezTo>
                  <a:pt x="658" y="44"/>
                  <a:pt x="653" y="39"/>
                  <a:pt x="649" y="35"/>
                </a:cubicBezTo>
                <a:cubicBezTo>
                  <a:pt x="648" y="35"/>
                  <a:pt x="645" y="32"/>
                  <a:pt x="641" y="34"/>
                </a:cubicBezTo>
                <a:cubicBezTo>
                  <a:pt x="638" y="35"/>
                  <a:pt x="638" y="38"/>
                  <a:pt x="638" y="41"/>
                </a:cubicBezTo>
                <a:cubicBezTo>
                  <a:pt x="638" y="45"/>
                  <a:pt x="638" y="73"/>
                  <a:pt x="638" y="96"/>
                </a:cubicBezTo>
                <a:cubicBezTo>
                  <a:pt x="648" y="96"/>
                  <a:pt x="648" y="96"/>
                  <a:pt x="648" y="96"/>
                </a:cubicBezTo>
                <a:cubicBezTo>
                  <a:pt x="648" y="49"/>
                  <a:pt x="648" y="49"/>
                  <a:pt x="648" y="49"/>
                </a:cubicBezTo>
                <a:cubicBezTo>
                  <a:pt x="652" y="51"/>
                  <a:pt x="659" y="55"/>
                  <a:pt x="668" y="55"/>
                </a:cubicBezTo>
                <a:cubicBezTo>
                  <a:pt x="668" y="55"/>
                  <a:pt x="668" y="55"/>
                  <a:pt x="668" y="55"/>
                </a:cubicBezTo>
                <a:cubicBezTo>
                  <a:pt x="676" y="55"/>
                  <a:pt x="684" y="51"/>
                  <a:pt x="688" y="49"/>
                </a:cubicBezTo>
                <a:cubicBezTo>
                  <a:pt x="688" y="96"/>
                  <a:pt x="688" y="96"/>
                  <a:pt x="688" y="96"/>
                </a:cubicBezTo>
                <a:cubicBezTo>
                  <a:pt x="698" y="96"/>
                  <a:pt x="698" y="96"/>
                  <a:pt x="698" y="96"/>
                </a:cubicBezTo>
                <a:cubicBezTo>
                  <a:pt x="698" y="73"/>
                  <a:pt x="698" y="45"/>
                  <a:pt x="698" y="41"/>
                </a:cubicBezTo>
                <a:cubicBezTo>
                  <a:pt x="698" y="38"/>
                  <a:pt x="698" y="35"/>
                  <a:pt x="694" y="34"/>
                </a:cubicBezTo>
                <a:close/>
                <a:moveTo>
                  <a:pt x="509" y="86"/>
                </a:moveTo>
                <a:cubicBezTo>
                  <a:pt x="506" y="86"/>
                  <a:pt x="504" y="88"/>
                  <a:pt x="504" y="91"/>
                </a:cubicBezTo>
                <a:cubicBezTo>
                  <a:pt x="504" y="94"/>
                  <a:pt x="506" y="96"/>
                  <a:pt x="509" y="96"/>
                </a:cubicBezTo>
                <a:cubicBezTo>
                  <a:pt x="512" y="96"/>
                  <a:pt x="515" y="94"/>
                  <a:pt x="515" y="91"/>
                </a:cubicBezTo>
                <a:cubicBezTo>
                  <a:pt x="515" y="88"/>
                  <a:pt x="512" y="86"/>
                  <a:pt x="509" y="86"/>
                </a:cubicBezTo>
                <a:close/>
                <a:moveTo>
                  <a:pt x="601" y="33"/>
                </a:moveTo>
                <a:cubicBezTo>
                  <a:pt x="594" y="33"/>
                  <a:pt x="587" y="36"/>
                  <a:pt x="582" y="40"/>
                </a:cubicBezTo>
                <a:cubicBezTo>
                  <a:pt x="576" y="45"/>
                  <a:pt x="573" y="54"/>
                  <a:pt x="573" y="65"/>
                </a:cubicBezTo>
                <a:cubicBezTo>
                  <a:pt x="573" y="75"/>
                  <a:pt x="575" y="83"/>
                  <a:pt x="581" y="88"/>
                </a:cubicBezTo>
                <a:cubicBezTo>
                  <a:pt x="586" y="93"/>
                  <a:pt x="593" y="96"/>
                  <a:pt x="601" y="96"/>
                </a:cubicBezTo>
                <a:cubicBezTo>
                  <a:pt x="607" y="96"/>
                  <a:pt x="612" y="95"/>
                  <a:pt x="616" y="92"/>
                </a:cubicBezTo>
                <a:cubicBezTo>
                  <a:pt x="621" y="90"/>
                  <a:pt x="624" y="86"/>
                  <a:pt x="627" y="82"/>
                </a:cubicBezTo>
                <a:cubicBezTo>
                  <a:pt x="629" y="78"/>
                  <a:pt x="630" y="71"/>
                  <a:pt x="630" y="64"/>
                </a:cubicBezTo>
                <a:cubicBezTo>
                  <a:pt x="630" y="54"/>
                  <a:pt x="627" y="47"/>
                  <a:pt x="622" y="42"/>
                </a:cubicBezTo>
                <a:cubicBezTo>
                  <a:pt x="617" y="36"/>
                  <a:pt x="610" y="33"/>
                  <a:pt x="601" y="33"/>
                </a:cubicBezTo>
                <a:close/>
                <a:moveTo>
                  <a:pt x="615" y="81"/>
                </a:moveTo>
                <a:cubicBezTo>
                  <a:pt x="611" y="84"/>
                  <a:pt x="607" y="86"/>
                  <a:pt x="601" y="86"/>
                </a:cubicBezTo>
                <a:cubicBezTo>
                  <a:pt x="596" y="86"/>
                  <a:pt x="592" y="84"/>
                  <a:pt x="588" y="81"/>
                </a:cubicBezTo>
                <a:cubicBezTo>
                  <a:pt x="585" y="77"/>
                  <a:pt x="583" y="72"/>
                  <a:pt x="583" y="65"/>
                </a:cubicBezTo>
                <a:cubicBezTo>
                  <a:pt x="583" y="57"/>
                  <a:pt x="585" y="52"/>
                  <a:pt x="588" y="49"/>
                </a:cubicBezTo>
                <a:cubicBezTo>
                  <a:pt x="592" y="45"/>
                  <a:pt x="596" y="43"/>
                  <a:pt x="601" y="43"/>
                </a:cubicBezTo>
                <a:cubicBezTo>
                  <a:pt x="607" y="43"/>
                  <a:pt x="611" y="45"/>
                  <a:pt x="615" y="49"/>
                </a:cubicBezTo>
                <a:cubicBezTo>
                  <a:pt x="618" y="52"/>
                  <a:pt x="620" y="57"/>
                  <a:pt x="620" y="64"/>
                </a:cubicBezTo>
                <a:cubicBezTo>
                  <a:pt x="620" y="72"/>
                  <a:pt x="618" y="77"/>
                  <a:pt x="615" y="81"/>
                </a:cubicBezTo>
                <a:close/>
                <a:moveTo>
                  <a:pt x="550" y="43"/>
                </a:moveTo>
                <a:cubicBezTo>
                  <a:pt x="555" y="43"/>
                  <a:pt x="559" y="45"/>
                  <a:pt x="563" y="48"/>
                </a:cubicBezTo>
                <a:cubicBezTo>
                  <a:pt x="563" y="48"/>
                  <a:pt x="563" y="49"/>
                  <a:pt x="564" y="49"/>
                </a:cubicBezTo>
                <a:cubicBezTo>
                  <a:pt x="569" y="40"/>
                  <a:pt x="569" y="40"/>
                  <a:pt x="569" y="40"/>
                </a:cubicBezTo>
                <a:cubicBezTo>
                  <a:pt x="564" y="35"/>
                  <a:pt x="558" y="33"/>
                  <a:pt x="550" y="33"/>
                </a:cubicBezTo>
                <a:cubicBezTo>
                  <a:pt x="542" y="33"/>
                  <a:pt x="536" y="35"/>
                  <a:pt x="530" y="40"/>
                </a:cubicBezTo>
                <a:cubicBezTo>
                  <a:pt x="524" y="45"/>
                  <a:pt x="521" y="53"/>
                  <a:pt x="521" y="64"/>
                </a:cubicBezTo>
                <a:cubicBezTo>
                  <a:pt x="521" y="74"/>
                  <a:pt x="524" y="82"/>
                  <a:pt x="529" y="87"/>
                </a:cubicBezTo>
                <a:cubicBezTo>
                  <a:pt x="534" y="93"/>
                  <a:pt x="541" y="96"/>
                  <a:pt x="550" y="96"/>
                </a:cubicBezTo>
                <a:cubicBezTo>
                  <a:pt x="555" y="96"/>
                  <a:pt x="560" y="94"/>
                  <a:pt x="565" y="92"/>
                </a:cubicBezTo>
                <a:cubicBezTo>
                  <a:pt x="566" y="91"/>
                  <a:pt x="567" y="91"/>
                  <a:pt x="568" y="90"/>
                </a:cubicBezTo>
                <a:cubicBezTo>
                  <a:pt x="563" y="80"/>
                  <a:pt x="563" y="80"/>
                  <a:pt x="563" y="80"/>
                </a:cubicBezTo>
                <a:cubicBezTo>
                  <a:pt x="563" y="80"/>
                  <a:pt x="563" y="80"/>
                  <a:pt x="563" y="80"/>
                </a:cubicBezTo>
                <a:cubicBezTo>
                  <a:pt x="559" y="84"/>
                  <a:pt x="555" y="86"/>
                  <a:pt x="550" y="86"/>
                </a:cubicBezTo>
                <a:cubicBezTo>
                  <a:pt x="544" y="86"/>
                  <a:pt x="540" y="84"/>
                  <a:pt x="537" y="80"/>
                </a:cubicBezTo>
                <a:cubicBezTo>
                  <a:pt x="533" y="77"/>
                  <a:pt x="531" y="71"/>
                  <a:pt x="531" y="64"/>
                </a:cubicBezTo>
                <a:cubicBezTo>
                  <a:pt x="531" y="57"/>
                  <a:pt x="533" y="52"/>
                  <a:pt x="537" y="48"/>
                </a:cubicBezTo>
                <a:cubicBezTo>
                  <a:pt x="540" y="45"/>
                  <a:pt x="545" y="43"/>
                  <a:pt x="550" y="43"/>
                </a:cubicBezTo>
                <a:close/>
              </a:path>
            </a:pathLst>
          </a:custGeom>
          <a:solidFill>
            <a:sysClr val="window" lastClr="FFFFFF"/>
          </a:solidFill>
          <a:ln>
            <a:noFill/>
          </a:ln>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94" name="Freeform 13"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a:spLocks noEditPoints="1"/>
          </p:cNvSpPr>
          <p:nvPr/>
        </p:nvSpPr>
        <p:spPr bwMode="auto">
          <a:xfrm>
            <a:off x="3411676" y="3413529"/>
            <a:ext cx="515466" cy="261291"/>
          </a:xfrm>
          <a:custGeom>
            <a:avLst/>
            <a:gdLst>
              <a:gd name="T0" fmla="*/ 253 w 334"/>
              <a:gd name="T1" fmla="*/ 112 h 168"/>
              <a:gd name="T2" fmla="*/ 316 w 334"/>
              <a:gd name="T3" fmla="*/ 103 h 168"/>
              <a:gd name="T4" fmla="*/ 331 w 334"/>
              <a:gd name="T5" fmla="*/ 69 h 168"/>
              <a:gd name="T6" fmla="*/ 295 w 334"/>
              <a:gd name="T7" fmla="*/ 12 h 168"/>
              <a:gd name="T8" fmla="*/ 314 w 334"/>
              <a:gd name="T9" fmla="*/ 48 h 168"/>
              <a:gd name="T10" fmla="*/ 331 w 334"/>
              <a:gd name="T11" fmla="*/ 56 h 168"/>
              <a:gd name="T12" fmla="*/ 108 w 334"/>
              <a:gd name="T13" fmla="*/ 80 h 168"/>
              <a:gd name="T14" fmla="*/ 108 w 334"/>
              <a:gd name="T15" fmla="*/ 54 h 168"/>
              <a:gd name="T16" fmla="*/ 110 w 334"/>
              <a:gd name="T17" fmla="*/ 20 h 168"/>
              <a:gd name="T18" fmla="*/ 32 w 334"/>
              <a:gd name="T19" fmla="*/ 34 h 168"/>
              <a:gd name="T20" fmla="*/ 32 w 334"/>
              <a:gd name="T21" fmla="*/ 97 h 168"/>
              <a:gd name="T22" fmla="*/ 42 w 334"/>
              <a:gd name="T23" fmla="*/ 107 h 168"/>
              <a:gd name="T24" fmla="*/ 22 w 334"/>
              <a:gd name="T25" fmla="*/ 98 h 168"/>
              <a:gd name="T26" fmla="*/ 74 w 334"/>
              <a:gd name="T27" fmla="*/ 104 h 168"/>
              <a:gd name="T28" fmla="*/ 74 w 334"/>
              <a:gd name="T29" fmla="*/ 104 h 168"/>
              <a:gd name="T30" fmla="*/ 72 w 334"/>
              <a:gd name="T31" fmla="*/ 57 h 168"/>
              <a:gd name="T32" fmla="*/ 52 w 334"/>
              <a:gd name="T33" fmla="*/ 28 h 168"/>
              <a:gd name="T34" fmla="*/ 82 w 334"/>
              <a:gd name="T35" fmla="*/ 17 h 168"/>
              <a:gd name="T36" fmla="*/ 80 w 334"/>
              <a:gd name="T37" fmla="*/ 19 h 168"/>
              <a:gd name="T38" fmla="*/ 211 w 334"/>
              <a:gd name="T39" fmla="*/ 14 h 168"/>
              <a:gd name="T40" fmla="*/ 146 w 334"/>
              <a:gd name="T41" fmla="*/ 21 h 168"/>
              <a:gd name="T42" fmla="*/ 224 w 334"/>
              <a:gd name="T43" fmla="*/ 79 h 168"/>
              <a:gd name="T44" fmla="*/ 224 w 334"/>
              <a:gd name="T45" fmla="*/ 104 h 168"/>
              <a:gd name="T46" fmla="*/ 214 w 334"/>
              <a:gd name="T47" fmla="*/ 70 h 168"/>
              <a:gd name="T48" fmla="*/ 123 w 334"/>
              <a:gd name="T49" fmla="*/ 66 h 168"/>
              <a:gd name="T50" fmla="*/ 169 w 334"/>
              <a:gd name="T51" fmla="*/ 76 h 168"/>
              <a:gd name="T52" fmla="*/ 159 w 334"/>
              <a:gd name="T53" fmla="*/ 70 h 168"/>
              <a:gd name="T54" fmla="*/ 292 w 334"/>
              <a:gd name="T55" fmla="*/ 135 h 168"/>
              <a:gd name="T56" fmla="*/ 290 w 334"/>
              <a:gd name="T57" fmla="*/ 143 h 168"/>
              <a:gd name="T58" fmla="*/ 308 w 334"/>
              <a:gd name="T59" fmla="*/ 157 h 168"/>
              <a:gd name="T60" fmla="*/ 323 w 334"/>
              <a:gd name="T61" fmla="*/ 160 h 168"/>
              <a:gd name="T62" fmla="*/ 50 w 334"/>
              <a:gd name="T63" fmla="*/ 135 h 168"/>
              <a:gd name="T64" fmla="*/ 61 w 334"/>
              <a:gd name="T65" fmla="*/ 160 h 168"/>
              <a:gd name="T66" fmla="*/ 63 w 334"/>
              <a:gd name="T67" fmla="*/ 137 h 168"/>
              <a:gd name="T68" fmla="*/ 175 w 334"/>
              <a:gd name="T69" fmla="*/ 168 h 168"/>
              <a:gd name="T70" fmla="*/ 181 w 334"/>
              <a:gd name="T71" fmla="*/ 135 h 168"/>
              <a:gd name="T72" fmla="*/ 186 w 334"/>
              <a:gd name="T73" fmla="*/ 156 h 168"/>
              <a:gd name="T74" fmla="*/ 110 w 334"/>
              <a:gd name="T75" fmla="*/ 156 h 168"/>
              <a:gd name="T76" fmla="*/ 129 w 334"/>
              <a:gd name="T77" fmla="*/ 159 h 168"/>
              <a:gd name="T78" fmla="*/ 141 w 334"/>
              <a:gd name="T79" fmla="*/ 146 h 168"/>
              <a:gd name="T80" fmla="*/ 146 w 334"/>
              <a:gd name="T81" fmla="*/ 146 h 168"/>
              <a:gd name="T82" fmla="*/ 251 w 334"/>
              <a:gd name="T83" fmla="*/ 146 h 168"/>
              <a:gd name="T84" fmla="*/ 256 w 334"/>
              <a:gd name="T85" fmla="*/ 146 h 168"/>
              <a:gd name="T86" fmla="*/ 90 w 334"/>
              <a:gd name="T87" fmla="*/ 143 h 168"/>
              <a:gd name="T88" fmla="*/ 84 w 334"/>
              <a:gd name="T89" fmla="*/ 135 h 168"/>
              <a:gd name="T90" fmla="*/ 94 w 334"/>
              <a:gd name="T91" fmla="*/ 156 h 168"/>
              <a:gd name="T92" fmla="*/ 98 w 334"/>
              <a:gd name="T93" fmla="*/ 145 h 168"/>
              <a:gd name="T94" fmla="*/ 247 w 334"/>
              <a:gd name="T95" fmla="*/ 153 h 168"/>
              <a:gd name="T96" fmla="*/ 16 w 334"/>
              <a:gd name="T97" fmla="*/ 154 h 168"/>
              <a:gd name="T98" fmla="*/ 30 w 334"/>
              <a:gd name="T99" fmla="*/ 134 h 168"/>
              <a:gd name="T100" fmla="*/ 40 w 334"/>
              <a:gd name="T101" fmla="*/ 159 h 168"/>
              <a:gd name="T102" fmla="*/ 214 w 334"/>
              <a:gd name="T103" fmla="*/ 159 h 168"/>
              <a:gd name="T104" fmla="*/ 40 w 334"/>
              <a:gd name="T105" fmla="*/ 12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4" h="168">
                <a:moveTo>
                  <a:pt x="247" y="77"/>
                </a:moveTo>
                <a:cubicBezTo>
                  <a:pt x="251" y="77"/>
                  <a:pt x="255" y="77"/>
                  <a:pt x="259" y="77"/>
                </a:cubicBezTo>
                <a:cubicBezTo>
                  <a:pt x="258" y="79"/>
                  <a:pt x="258" y="80"/>
                  <a:pt x="257" y="81"/>
                </a:cubicBezTo>
                <a:cubicBezTo>
                  <a:pt x="254" y="88"/>
                  <a:pt x="250" y="95"/>
                  <a:pt x="247" y="102"/>
                </a:cubicBezTo>
                <a:cubicBezTo>
                  <a:pt x="244" y="107"/>
                  <a:pt x="247" y="112"/>
                  <a:pt x="253" y="112"/>
                </a:cubicBezTo>
                <a:cubicBezTo>
                  <a:pt x="275" y="112"/>
                  <a:pt x="298" y="112"/>
                  <a:pt x="321" y="112"/>
                </a:cubicBezTo>
                <a:cubicBezTo>
                  <a:pt x="326" y="112"/>
                  <a:pt x="328" y="108"/>
                  <a:pt x="326" y="103"/>
                </a:cubicBezTo>
                <a:cubicBezTo>
                  <a:pt x="325" y="100"/>
                  <a:pt x="324" y="98"/>
                  <a:pt x="322" y="95"/>
                </a:cubicBezTo>
                <a:cubicBezTo>
                  <a:pt x="319" y="88"/>
                  <a:pt x="318" y="87"/>
                  <a:pt x="310" y="89"/>
                </a:cubicBezTo>
                <a:cubicBezTo>
                  <a:pt x="312" y="94"/>
                  <a:pt x="314" y="98"/>
                  <a:pt x="316" y="103"/>
                </a:cubicBezTo>
                <a:cubicBezTo>
                  <a:pt x="296" y="103"/>
                  <a:pt x="277" y="103"/>
                  <a:pt x="257" y="103"/>
                </a:cubicBezTo>
                <a:cubicBezTo>
                  <a:pt x="260" y="97"/>
                  <a:pt x="263" y="91"/>
                  <a:pt x="265" y="86"/>
                </a:cubicBezTo>
                <a:cubicBezTo>
                  <a:pt x="268" y="78"/>
                  <a:pt x="272" y="76"/>
                  <a:pt x="280" y="76"/>
                </a:cubicBezTo>
                <a:cubicBezTo>
                  <a:pt x="294" y="77"/>
                  <a:pt x="307" y="77"/>
                  <a:pt x="321" y="77"/>
                </a:cubicBezTo>
                <a:cubicBezTo>
                  <a:pt x="328" y="77"/>
                  <a:pt x="330" y="75"/>
                  <a:pt x="331" y="69"/>
                </a:cubicBezTo>
                <a:cubicBezTo>
                  <a:pt x="301" y="69"/>
                  <a:pt x="271" y="69"/>
                  <a:pt x="241" y="69"/>
                </a:cubicBezTo>
                <a:cubicBezTo>
                  <a:pt x="240" y="76"/>
                  <a:pt x="240" y="77"/>
                  <a:pt x="247" y="77"/>
                </a:cubicBezTo>
                <a:close/>
                <a:moveTo>
                  <a:pt x="332" y="56"/>
                </a:moveTo>
                <a:cubicBezTo>
                  <a:pt x="331" y="52"/>
                  <a:pt x="334" y="48"/>
                  <a:pt x="330" y="44"/>
                </a:cubicBezTo>
                <a:cubicBezTo>
                  <a:pt x="316" y="35"/>
                  <a:pt x="305" y="24"/>
                  <a:pt x="295" y="12"/>
                </a:cubicBezTo>
                <a:cubicBezTo>
                  <a:pt x="289" y="5"/>
                  <a:pt x="283" y="5"/>
                  <a:pt x="277" y="12"/>
                </a:cubicBezTo>
                <a:cubicBezTo>
                  <a:pt x="268" y="24"/>
                  <a:pt x="257" y="35"/>
                  <a:pt x="245" y="44"/>
                </a:cubicBezTo>
                <a:cubicBezTo>
                  <a:pt x="240" y="47"/>
                  <a:pt x="240" y="50"/>
                  <a:pt x="242" y="56"/>
                </a:cubicBezTo>
                <a:cubicBezTo>
                  <a:pt x="259" y="46"/>
                  <a:pt x="273" y="32"/>
                  <a:pt x="285" y="18"/>
                </a:cubicBezTo>
                <a:cubicBezTo>
                  <a:pt x="295" y="29"/>
                  <a:pt x="305" y="39"/>
                  <a:pt x="314" y="48"/>
                </a:cubicBezTo>
                <a:cubicBezTo>
                  <a:pt x="296" y="48"/>
                  <a:pt x="276" y="48"/>
                  <a:pt x="256" y="48"/>
                </a:cubicBezTo>
                <a:cubicBezTo>
                  <a:pt x="255" y="57"/>
                  <a:pt x="255" y="57"/>
                  <a:pt x="262" y="57"/>
                </a:cubicBezTo>
                <a:cubicBezTo>
                  <a:pt x="277" y="57"/>
                  <a:pt x="292" y="56"/>
                  <a:pt x="307" y="57"/>
                </a:cubicBezTo>
                <a:cubicBezTo>
                  <a:pt x="313" y="57"/>
                  <a:pt x="317" y="55"/>
                  <a:pt x="319" y="49"/>
                </a:cubicBezTo>
                <a:cubicBezTo>
                  <a:pt x="323" y="51"/>
                  <a:pt x="327" y="54"/>
                  <a:pt x="331" y="56"/>
                </a:cubicBezTo>
                <a:cubicBezTo>
                  <a:pt x="331" y="56"/>
                  <a:pt x="331" y="56"/>
                  <a:pt x="332" y="56"/>
                </a:cubicBezTo>
                <a:close/>
                <a:moveTo>
                  <a:pt x="85" y="104"/>
                </a:moveTo>
                <a:cubicBezTo>
                  <a:pt x="85" y="97"/>
                  <a:pt x="85" y="90"/>
                  <a:pt x="85" y="83"/>
                </a:cubicBezTo>
                <a:cubicBezTo>
                  <a:pt x="91" y="83"/>
                  <a:pt x="97" y="83"/>
                  <a:pt x="103" y="83"/>
                </a:cubicBezTo>
                <a:cubicBezTo>
                  <a:pt x="106" y="84"/>
                  <a:pt x="108" y="83"/>
                  <a:pt x="108" y="80"/>
                </a:cubicBezTo>
                <a:cubicBezTo>
                  <a:pt x="108" y="76"/>
                  <a:pt x="107" y="75"/>
                  <a:pt x="103" y="75"/>
                </a:cubicBezTo>
                <a:cubicBezTo>
                  <a:pt x="97" y="75"/>
                  <a:pt x="91" y="75"/>
                  <a:pt x="85" y="75"/>
                </a:cubicBezTo>
                <a:cubicBezTo>
                  <a:pt x="85" y="69"/>
                  <a:pt x="85" y="63"/>
                  <a:pt x="85" y="57"/>
                </a:cubicBezTo>
                <a:cubicBezTo>
                  <a:pt x="91" y="57"/>
                  <a:pt x="97" y="56"/>
                  <a:pt x="103" y="57"/>
                </a:cubicBezTo>
                <a:cubicBezTo>
                  <a:pt x="106" y="57"/>
                  <a:pt x="108" y="57"/>
                  <a:pt x="108" y="54"/>
                </a:cubicBezTo>
                <a:cubicBezTo>
                  <a:pt x="108" y="50"/>
                  <a:pt x="106" y="49"/>
                  <a:pt x="103" y="49"/>
                </a:cubicBezTo>
                <a:cubicBezTo>
                  <a:pt x="97" y="49"/>
                  <a:pt x="91" y="49"/>
                  <a:pt x="84" y="49"/>
                </a:cubicBezTo>
                <a:cubicBezTo>
                  <a:pt x="84" y="42"/>
                  <a:pt x="84" y="35"/>
                  <a:pt x="84" y="28"/>
                </a:cubicBezTo>
                <a:cubicBezTo>
                  <a:pt x="91" y="28"/>
                  <a:pt x="97" y="28"/>
                  <a:pt x="103" y="27"/>
                </a:cubicBezTo>
                <a:cubicBezTo>
                  <a:pt x="108" y="27"/>
                  <a:pt x="110" y="25"/>
                  <a:pt x="110" y="20"/>
                </a:cubicBezTo>
                <a:cubicBezTo>
                  <a:pt x="91" y="20"/>
                  <a:pt x="73" y="20"/>
                  <a:pt x="53" y="20"/>
                </a:cubicBezTo>
                <a:cubicBezTo>
                  <a:pt x="56" y="14"/>
                  <a:pt x="58" y="9"/>
                  <a:pt x="60" y="3"/>
                </a:cubicBezTo>
                <a:cubicBezTo>
                  <a:pt x="52" y="1"/>
                  <a:pt x="50" y="2"/>
                  <a:pt x="47" y="9"/>
                </a:cubicBezTo>
                <a:cubicBezTo>
                  <a:pt x="43" y="16"/>
                  <a:pt x="39" y="24"/>
                  <a:pt x="34" y="32"/>
                </a:cubicBezTo>
                <a:cubicBezTo>
                  <a:pt x="34" y="32"/>
                  <a:pt x="33" y="33"/>
                  <a:pt x="32" y="34"/>
                </a:cubicBezTo>
                <a:cubicBezTo>
                  <a:pt x="32" y="29"/>
                  <a:pt x="32" y="24"/>
                  <a:pt x="32" y="19"/>
                </a:cubicBezTo>
                <a:cubicBezTo>
                  <a:pt x="21" y="19"/>
                  <a:pt x="11" y="19"/>
                  <a:pt x="0" y="19"/>
                </a:cubicBezTo>
                <a:cubicBezTo>
                  <a:pt x="0" y="49"/>
                  <a:pt x="0" y="78"/>
                  <a:pt x="0" y="107"/>
                </a:cubicBezTo>
                <a:cubicBezTo>
                  <a:pt x="7" y="107"/>
                  <a:pt x="15" y="107"/>
                  <a:pt x="22" y="107"/>
                </a:cubicBezTo>
                <a:cubicBezTo>
                  <a:pt x="29" y="107"/>
                  <a:pt x="32" y="103"/>
                  <a:pt x="32" y="97"/>
                </a:cubicBezTo>
                <a:cubicBezTo>
                  <a:pt x="32" y="85"/>
                  <a:pt x="33" y="74"/>
                  <a:pt x="32" y="62"/>
                </a:cubicBezTo>
                <a:cubicBezTo>
                  <a:pt x="31" y="53"/>
                  <a:pt x="36" y="48"/>
                  <a:pt x="42" y="41"/>
                </a:cubicBezTo>
                <a:cubicBezTo>
                  <a:pt x="42" y="44"/>
                  <a:pt x="42" y="46"/>
                  <a:pt x="42" y="47"/>
                </a:cubicBezTo>
                <a:cubicBezTo>
                  <a:pt x="42" y="62"/>
                  <a:pt x="42" y="76"/>
                  <a:pt x="42" y="90"/>
                </a:cubicBezTo>
                <a:cubicBezTo>
                  <a:pt x="42" y="96"/>
                  <a:pt x="42" y="101"/>
                  <a:pt x="42" y="107"/>
                </a:cubicBezTo>
                <a:cubicBezTo>
                  <a:pt x="42" y="110"/>
                  <a:pt x="43" y="112"/>
                  <a:pt x="47" y="112"/>
                </a:cubicBezTo>
                <a:cubicBezTo>
                  <a:pt x="66" y="112"/>
                  <a:pt x="85" y="112"/>
                  <a:pt x="104" y="112"/>
                </a:cubicBezTo>
                <a:cubicBezTo>
                  <a:pt x="108" y="112"/>
                  <a:pt x="110" y="109"/>
                  <a:pt x="110" y="104"/>
                </a:cubicBezTo>
                <a:cubicBezTo>
                  <a:pt x="101" y="104"/>
                  <a:pt x="93" y="104"/>
                  <a:pt x="85" y="104"/>
                </a:cubicBezTo>
                <a:close/>
                <a:moveTo>
                  <a:pt x="22" y="98"/>
                </a:moveTo>
                <a:cubicBezTo>
                  <a:pt x="18" y="98"/>
                  <a:pt x="14" y="98"/>
                  <a:pt x="10" y="98"/>
                </a:cubicBezTo>
                <a:cubicBezTo>
                  <a:pt x="10" y="75"/>
                  <a:pt x="10" y="52"/>
                  <a:pt x="10" y="29"/>
                </a:cubicBezTo>
                <a:cubicBezTo>
                  <a:pt x="14" y="29"/>
                  <a:pt x="18" y="29"/>
                  <a:pt x="22" y="29"/>
                </a:cubicBezTo>
                <a:cubicBezTo>
                  <a:pt x="22" y="52"/>
                  <a:pt x="22" y="75"/>
                  <a:pt x="22" y="98"/>
                </a:cubicBezTo>
                <a:close/>
                <a:moveTo>
                  <a:pt x="74" y="104"/>
                </a:moveTo>
                <a:cubicBezTo>
                  <a:pt x="67" y="104"/>
                  <a:pt x="60" y="104"/>
                  <a:pt x="52" y="104"/>
                </a:cubicBezTo>
                <a:cubicBezTo>
                  <a:pt x="52" y="98"/>
                  <a:pt x="52" y="91"/>
                  <a:pt x="52" y="85"/>
                </a:cubicBezTo>
                <a:cubicBezTo>
                  <a:pt x="52" y="84"/>
                  <a:pt x="54" y="83"/>
                  <a:pt x="54" y="83"/>
                </a:cubicBezTo>
                <a:cubicBezTo>
                  <a:pt x="61" y="83"/>
                  <a:pt x="67" y="83"/>
                  <a:pt x="74" y="83"/>
                </a:cubicBezTo>
                <a:cubicBezTo>
                  <a:pt x="74" y="90"/>
                  <a:pt x="74" y="97"/>
                  <a:pt x="74" y="104"/>
                </a:cubicBezTo>
                <a:close/>
                <a:moveTo>
                  <a:pt x="74" y="75"/>
                </a:moveTo>
                <a:cubicBezTo>
                  <a:pt x="67" y="75"/>
                  <a:pt x="60" y="75"/>
                  <a:pt x="52" y="75"/>
                </a:cubicBezTo>
                <a:cubicBezTo>
                  <a:pt x="52" y="70"/>
                  <a:pt x="52" y="64"/>
                  <a:pt x="52" y="59"/>
                </a:cubicBezTo>
                <a:cubicBezTo>
                  <a:pt x="52" y="58"/>
                  <a:pt x="53" y="57"/>
                  <a:pt x="54" y="57"/>
                </a:cubicBezTo>
                <a:cubicBezTo>
                  <a:pt x="60" y="57"/>
                  <a:pt x="66" y="57"/>
                  <a:pt x="72" y="57"/>
                </a:cubicBezTo>
                <a:cubicBezTo>
                  <a:pt x="73" y="57"/>
                  <a:pt x="74" y="58"/>
                  <a:pt x="74" y="59"/>
                </a:cubicBezTo>
                <a:cubicBezTo>
                  <a:pt x="75" y="64"/>
                  <a:pt x="74" y="70"/>
                  <a:pt x="74" y="75"/>
                </a:cubicBezTo>
                <a:close/>
                <a:moveTo>
                  <a:pt x="75" y="49"/>
                </a:moveTo>
                <a:cubicBezTo>
                  <a:pt x="67" y="49"/>
                  <a:pt x="60" y="49"/>
                  <a:pt x="52" y="49"/>
                </a:cubicBezTo>
                <a:cubicBezTo>
                  <a:pt x="52" y="42"/>
                  <a:pt x="52" y="35"/>
                  <a:pt x="52" y="28"/>
                </a:cubicBezTo>
                <a:cubicBezTo>
                  <a:pt x="59" y="28"/>
                  <a:pt x="66" y="27"/>
                  <a:pt x="72" y="28"/>
                </a:cubicBezTo>
                <a:cubicBezTo>
                  <a:pt x="73" y="28"/>
                  <a:pt x="74" y="29"/>
                  <a:pt x="74" y="30"/>
                </a:cubicBezTo>
                <a:cubicBezTo>
                  <a:pt x="75" y="36"/>
                  <a:pt x="75" y="42"/>
                  <a:pt x="75" y="49"/>
                </a:cubicBezTo>
                <a:close/>
                <a:moveTo>
                  <a:pt x="80" y="19"/>
                </a:moveTo>
                <a:cubicBezTo>
                  <a:pt x="81" y="18"/>
                  <a:pt x="82" y="17"/>
                  <a:pt x="82" y="17"/>
                </a:cubicBezTo>
                <a:cubicBezTo>
                  <a:pt x="87" y="14"/>
                  <a:pt x="87" y="13"/>
                  <a:pt x="84" y="9"/>
                </a:cubicBezTo>
                <a:cubicBezTo>
                  <a:pt x="82" y="6"/>
                  <a:pt x="80" y="3"/>
                  <a:pt x="77" y="0"/>
                </a:cubicBezTo>
                <a:cubicBezTo>
                  <a:pt x="76" y="1"/>
                  <a:pt x="74" y="2"/>
                  <a:pt x="73" y="3"/>
                </a:cubicBezTo>
                <a:cubicBezTo>
                  <a:pt x="72" y="5"/>
                  <a:pt x="71" y="7"/>
                  <a:pt x="72" y="8"/>
                </a:cubicBezTo>
                <a:cubicBezTo>
                  <a:pt x="74" y="12"/>
                  <a:pt x="77" y="15"/>
                  <a:pt x="80" y="19"/>
                </a:cubicBezTo>
                <a:close/>
                <a:moveTo>
                  <a:pt x="140" y="57"/>
                </a:moveTo>
                <a:cubicBezTo>
                  <a:pt x="161" y="56"/>
                  <a:pt x="182" y="56"/>
                  <a:pt x="202" y="55"/>
                </a:cubicBezTo>
                <a:cubicBezTo>
                  <a:pt x="208" y="55"/>
                  <a:pt x="211" y="52"/>
                  <a:pt x="211" y="46"/>
                </a:cubicBezTo>
                <a:cubicBezTo>
                  <a:pt x="211" y="41"/>
                  <a:pt x="211" y="35"/>
                  <a:pt x="211" y="29"/>
                </a:cubicBezTo>
                <a:cubicBezTo>
                  <a:pt x="211" y="24"/>
                  <a:pt x="211" y="19"/>
                  <a:pt x="211" y="14"/>
                </a:cubicBezTo>
                <a:cubicBezTo>
                  <a:pt x="186" y="14"/>
                  <a:pt x="162" y="14"/>
                  <a:pt x="137" y="14"/>
                </a:cubicBezTo>
                <a:cubicBezTo>
                  <a:pt x="137" y="14"/>
                  <a:pt x="137" y="15"/>
                  <a:pt x="137" y="15"/>
                </a:cubicBezTo>
                <a:cubicBezTo>
                  <a:pt x="136" y="28"/>
                  <a:pt x="136" y="41"/>
                  <a:pt x="136" y="54"/>
                </a:cubicBezTo>
                <a:cubicBezTo>
                  <a:pt x="136" y="56"/>
                  <a:pt x="138" y="57"/>
                  <a:pt x="140" y="57"/>
                </a:cubicBezTo>
                <a:close/>
                <a:moveTo>
                  <a:pt x="146" y="21"/>
                </a:moveTo>
                <a:cubicBezTo>
                  <a:pt x="165" y="21"/>
                  <a:pt x="183" y="21"/>
                  <a:pt x="201" y="21"/>
                </a:cubicBezTo>
                <a:cubicBezTo>
                  <a:pt x="201" y="30"/>
                  <a:pt x="201" y="37"/>
                  <a:pt x="201" y="46"/>
                </a:cubicBezTo>
                <a:cubicBezTo>
                  <a:pt x="183" y="46"/>
                  <a:pt x="165" y="46"/>
                  <a:pt x="146" y="46"/>
                </a:cubicBezTo>
                <a:cubicBezTo>
                  <a:pt x="146" y="38"/>
                  <a:pt x="146" y="30"/>
                  <a:pt x="146" y="21"/>
                </a:cubicBezTo>
                <a:close/>
                <a:moveTo>
                  <a:pt x="224" y="79"/>
                </a:moveTo>
                <a:cubicBezTo>
                  <a:pt x="224" y="74"/>
                  <a:pt x="224" y="68"/>
                  <a:pt x="224" y="62"/>
                </a:cubicBezTo>
                <a:cubicBezTo>
                  <a:pt x="209" y="62"/>
                  <a:pt x="194" y="62"/>
                  <a:pt x="179" y="62"/>
                </a:cubicBezTo>
                <a:cubicBezTo>
                  <a:pt x="179" y="79"/>
                  <a:pt x="179" y="95"/>
                  <a:pt x="179" y="112"/>
                </a:cubicBezTo>
                <a:cubicBezTo>
                  <a:pt x="192" y="112"/>
                  <a:pt x="205" y="112"/>
                  <a:pt x="217" y="112"/>
                </a:cubicBezTo>
                <a:cubicBezTo>
                  <a:pt x="222" y="112"/>
                  <a:pt x="224" y="108"/>
                  <a:pt x="224" y="104"/>
                </a:cubicBezTo>
                <a:cubicBezTo>
                  <a:pt x="224" y="96"/>
                  <a:pt x="224" y="87"/>
                  <a:pt x="224" y="79"/>
                </a:cubicBezTo>
                <a:close/>
                <a:moveTo>
                  <a:pt x="214" y="104"/>
                </a:moveTo>
                <a:cubicBezTo>
                  <a:pt x="206" y="104"/>
                  <a:pt x="198" y="104"/>
                  <a:pt x="189" y="104"/>
                </a:cubicBezTo>
                <a:cubicBezTo>
                  <a:pt x="189" y="93"/>
                  <a:pt x="189" y="82"/>
                  <a:pt x="189" y="70"/>
                </a:cubicBezTo>
                <a:cubicBezTo>
                  <a:pt x="198" y="70"/>
                  <a:pt x="206" y="70"/>
                  <a:pt x="214" y="70"/>
                </a:cubicBezTo>
                <a:cubicBezTo>
                  <a:pt x="214" y="82"/>
                  <a:pt x="214" y="92"/>
                  <a:pt x="214" y="104"/>
                </a:cubicBezTo>
                <a:close/>
                <a:moveTo>
                  <a:pt x="169" y="63"/>
                </a:moveTo>
                <a:cubicBezTo>
                  <a:pt x="168" y="63"/>
                  <a:pt x="168" y="62"/>
                  <a:pt x="167" y="62"/>
                </a:cubicBezTo>
                <a:cubicBezTo>
                  <a:pt x="154" y="62"/>
                  <a:pt x="140" y="62"/>
                  <a:pt x="126" y="62"/>
                </a:cubicBezTo>
                <a:cubicBezTo>
                  <a:pt x="124" y="62"/>
                  <a:pt x="123" y="63"/>
                  <a:pt x="123" y="66"/>
                </a:cubicBezTo>
                <a:cubicBezTo>
                  <a:pt x="123" y="80"/>
                  <a:pt x="123" y="94"/>
                  <a:pt x="123" y="108"/>
                </a:cubicBezTo>
                <a:cubicBezTo>
                  <a:pt x="123" y="111"/>
                  <a:pt x="124" y="112"/>
                  <a:pt x="127" y="112"/>
                </a:cubicBezTo>
                <a:cubicBezTo>
                  <a:pt x="138" y="112"/>
                  <a:pt x="149" y="112"/>
                  <a:pt x="159" y="112"/>
                </a:cubicBezTo>
                <a:cubicBezTo>
                  <a:pt x="166" y="112"/>
                  <a:pt x="169" y="109"/>
                  <a:pt x="169" y="102"/>
                </a:cubicBezTo>
                <a:cubicBezTo>
                  <a:pt x="169" y="93"/>
                  <a:pt x="169" y="84"/>
                  <a:pt x="169" y="76"/>
                </a:cubicBezTo>
                <a:cubicBezTo>
                  <a:pt x="169" y="71"/>
                  <a:pt x="169" y="67"/>
                  <a:pt x="169" y="63"/>
                </a:cubicBezTo>
                <a:close/>
                <a:moveTo>
                  <a:pt x="159" y="104"/>
                </a:moveTo>
                <a:cubicBezTo>
                  <a:pt x="150" y="104"/>
                  <a:pt x="142" y="104"/>
                  <a:pt x="134" y="104"/>
                </a:cubicBezTo>
                <a:cubicBezTo>
                  <a:pt x="134" y="93"/>
                  <a:pt x="134" y="82"/>
                  <a:pt x="134" y="70"/>
                </a:cubicBezTo>
                <a:cubicBezTo>
                  <a:pt x="142" y="70"/>
                  <a:pt x="150" y="70"/>
                  <a:pt x="159" y="70"/>
                </a:cubicBezTo>
                <a:cubicBezTo>
                  <a:pt x="159" y="81"/>
                  <a:pt x="159" y="93"/>
                  <a:pt x="159" y="104"/>
                </a:cubicBezTo>
                <a:close/>
                <a:moveTo>
                  <a:pt x="326" y="140"/>
                </a:moveTo>
                <a:cubicBezTo>
                  <a:pt x="326" y="136"/>
                  <a:pt x="323" y="133"/>
                  <a:pt x="318" y="133"/>
                </a:cubicBezTo>
                <a:cubicBezTo>
                  <a:pt x="315" y="133"/>
                  <a:pt x="311" y="135"/>
                  <a:pt x="307" y="136"/>
                </a:cubicBezTo>
                <a:cubicBezTo>
                  <a:pt x="302" y="131"/>
                  <a:pt x="296" y="132"/>
                  <a:pt x="292" y="135"/>
                </a:cubicBezTo>
                <a:cubicBezTo>
                  <a:pt x="289" y="134"/>
                  <a:pt x="288" y="134"/>
                  <a:pt x="287" y="134"/>
                </a:cubicBezTo>
                <a:cubicBezTo>
                  <a:pt x="286" y="134"/>
                  <a:pt x="285" y="135"/>
                  <a:pt x="285" y="136"/>
                </a:cubicBezTo>
                <a:cubicBezTo>
                  <a:pt x="285" y="143"/>
                  <a:pt x="285" y="151"/>
                  <a:pt x="285" y="159"/>
                </a:cubicBezTo>
                <a:cubicBezTo>
                  <a:pt x="287" y="159"/>
                  <a:pt x="288" y="159"/>
                  <a:pt x="290" y="159"/>
                </a:cubicBezTo>
                <a:cubicBezTo>
                  <a:pt x="290" y="153"/>
                  <a:pt x="290" y="148"/>
                  <a:pt x="290" y="143"/>
                </a:cubicBezTo>
                <a:cubicBezTo>
                  <a:pt x="290" y="139"/>
                  <a:pt x="293" y="137"/>
                  <a:pt x="298" y="137"/>
                </a:cubicBezTo>
                <a:cubicBezTo>
                  <a:pt x="301" y="136"/>
                  <a:pt x="303" y="138"/>
                  <a:pt x="303" y="142"/>
                </a:cubicBezTo>
                <a:cubicBezTo>
                  <a:pt x="303" y="146"/>
                  <a:pt x="303" y="151"/>
                  <a:pt x="303" y="155"/>
                </a:cubicBezTo>
                <a:cubicBezTo>
                  <a:pt x="303" y="158"/>
                  <a:pt x="304" y="160"/>
                  <a:pt x="308" y="159"/>
                </a:cubicBezTo>
                <a:cubicBezTo>
                  <a:pt x="308" y="158"/>
                  <a:pt x="308" y="158"/>
                  <a:pt x="308" y="157"/>
                </a:cubicBezTo>
                <a:cubicBezTo>
                  <a:pt x="308" y="153"/>
                  <a:pt x="308" y="148"/>
                  <a:pt x="308" y="144"/>
                </a:cubicBezTo>
                <a:cubicBezTo>
                  <a:pt x="308" y="139"/>
                  <a:pt x="311" y="137"/>
                  <a:pt x="316" y="137"/>
                </a:cubicBezTo>
                <a:cubicBezTo>
                  <a:pt x="320" y="136"/>
                  <a:pt x="322" y="138"/>
                  <a:pt x="322" y="144"/>
                </a:cubicBezTo>
                <a:cubicBezTo>
                  <a:pt x="322" y="149"/>
                  <a:pt x="322" y="154"/>
                  <a:pt x="322" y="159"/>
                </a:cubicBezTo>
                <a:cubicBezTo>
                  <a:pt x="322" y="159"/>
                  <a:pt x="323" y="159"/>
                  <a:pt x="323" y="160"/>
                </a:cubicBezTo>
                <a:cubicBezTo>
                  <a:pt x="324" y="159"/>
                  <a:pt x="326" y="158"/>
                  <a:pt x="326" y="156"/>
                </a:cubicBezTo>
                <a:cubicBezTo>
                  <a:pt x="327" y="151"/>
                  <a:pt x="327" y="146"/>
                  <a:pt x="326" y="140"/>
                </a:cubicBezTo>
                <a:close/>
                <a:moveTo>
                  <a:pt x="64" y="133"/>
                </a:moveTo>
                <a:cubicBezTo>
                  <a:pt x="60" y="133"/>
                  <a:pt x="56" y="136"/>
                  <a:pt x="51" y="134"/>
                </a:cubicBezTo>
                <a:cubicBezTo>
                  <a:pt x="51" y="134"/>
                  <a:pt x="51" y="134"/>
                  <a:pt x="50" y="135"/>
                </a:cubicBezTo>
                <a:cubicBezTo>
                  <a:pt x="50" y="145"/>
                  <a:pt x="50" y="155"/>
                  <a:pt x="50" y="166"/>
                </a:cubicBezTo>
                <a:cubicBezTo>
                  <a:pt x="50" y="166"/>
                  <a:pt x="50" y="167"/>
                  <a:pt x="50" y="168"/>
                </a:cubicBezTo>
                <a:cubicBezTo>
                  <a:pt x="52" y="168"/>
                  <a:pt x="53" y="168"/>
                  <a:pt x="55" y="168"/>
                </a:cubicBezTo>
                <a:cubicBezTo>
                  <a:pt x="55" y="165"/>
                  <a:pt x="55" y="162"/>
                  <a:pt x="55" y="158"/>
                </a:cubicBezTo>
                <a:cubicBezTo>
                  <a:pt x="57" y="159"/>
                  <a:pt x="59" y="159"/>
                  <a:pt x="61" y="160"/>
                </a:cubicBezTo>
                <a:cubicBezTo>
                  <a:pt x="69" y="160"/>
                  <a:pt x="75" y="155"/>
                  <a:pt x="75" y="147"/>
                </a:cubicBezTo>
                <a:cubicBezTo>
                  <a:pt x="75" y="138"/>
                  <a:pt x="71" y="133"/>
                  <a:pt x="64" y="133"/>
                </a:cubicBezTo>
                <a:close/>
                <a:moveTo>
                  <a:pt x="61" y="156"/>
                </a:moveTo>
                <a:cubicBezTo>
                  <a:pt x="55" y="156"/>
                  <a:pt x="55" y="155"/>
                  <a:pt x="55" y="146"/>
                </a:cubicBezTo>
                <a:cubicBezTo>
                  <a:pt x="55" y="139"/>
                  <a:pt x="57" y="137"/>
                  <a:pt x="63" y="137"/>
                </a:cubicBezTo>
                <a:cubicBezTo>
                  <a:pt x="68" y="137"/>
                  <a:pt x="70" y="140"/>
                  <a:pt x="70" y="146"/>
                </a:cubicBezTo>
                <a:cubicBezTo>
                  <a:pt x="70" y="152"/>
                  <a:pt x="67" y="156"/>
                  <a:pt x="61" y="156"/>
                </a:cubicBezTo>
                <a:close/>
                <a:moveTo>
                  <a:pt x="181" y="135"/>
                </a:moveTo>
                <a:cubicBezTo>
                  <a:pt x="179" y="134"/>
                  <a:pt x="177" y="134"/>
                  <a:pt x="175" y="133"/>
                </a:cubicBezTo>
                <a:cubicBezTo>
                  <a:pt x="175" y="145"/>
                  <a:pt x="175" y="157"/>
                  <a:pt x="175" y="168"/>
                </a:cubicBezTo>
                <a:cubicBezTo>
                  <a:pt x="177" y="168"/>
                  <a:pt x="178" y="168"/>
                  <a:pt x="180" y="168"/>
                </a:cubicBezTo>
                <a:cubicBezTo>
                  <a:pt x="180" y="165"/>
                  <a:pt x="180" y="162"/>
                  <a:pt x="180" y="158"/>
                </a:cubicBezTo>
                <a:cubicBezTo>
                  <a:pt x="189" y="161"/>
                  <a:pt x="195" y="159"/>
                  <a:pt x="198" y="154"/>
                </a:cubicBezTo>
                <a:cubicBezTo>
                  <a:pt x="201" y="148"/>
                  <a:pt x="200" y="140"/>
                  <a:pt x="197" y="136"/>
                </a:cubicBezTo>
                <a:cubicBezTo>
                  <a:pt x="193" y="132"/>
                  <a:pt x="188" y="132"/>
                  <a:pt x="181" y="135"/>
                </a:cubicBezTo>
                <a:close/>
                <a:moveTo>
                  <a:pt x="186" y="156"/>
                </a:moveTo>
                <a:cubicBezTo>
                  <a:pt x="180" y="156"/>
                  <a:pt x="180" y="155"/>
                  <a:pt x="180" y="147"/>
                </a:cubicBezTo>
                <a:cubicBezTo>
                  <a:pt x="180" y="139"/>
                  <a:pt x="181" y="137"/>
                  <a:pt x="187" y="137"/>
                </a:cubicBezTo>
                <a:cubicBezTo>
                  <a:pt x="192" y="136"/>
                  <a:pt x="195" y="140"/>
                  <a:pt x="195" y="146"/>
                </a:cubicBezTo>
                <a:cubicBezTo>
                  <a:pt x="195" y="152"/>
                  <a:pt x="192" y="156"/>
                  <a:pt x="186" y="156"/>
                </a:cubicBezTo>
                <a:close/>
                <a:moveTo>
                  <a:pt x="126" y="133"/>
                </a:moveTo>
                <a:cubicBezTo>
                  <a:pt x="122" y="133"/>
                  <a:pt x="119" y="134"/>
                  <a:pt x="115" y="135"/>
                </a:cubicBezTo>
                <a:cubicBezTo>
                  <a:pt x="115" y="131"/>
                  <a:pt x="115" y="127"/>
                  <a:pt x="115" y="123"/>
                </a:cubicBezTo>
                <a:cubicBezTo>
                  <a:pt x="111" y="122"/>
                  <a:pt x="110" y="123"/>
                  <a:pt x="110" y="126"/>
                </a:cubicBezTo>
                <a:cubicBezTo>
                  <a:pt x="110" y="136"/>
                  <a:pt x="110" y="146"/>
                  <a:pt x="110" y="156"/>
                </a:cubicBezTo>
                <a:cubicBezTo>
                  <a:pt x="110" y="159"/>
                  <a:pt x="112" y="160"/>
                  <a:pt x="115" y="158"/>
                </a:cubicBezTo>
                <a:cubicBezTo>
                  <a:pt x="115" y="154"/>
                  <a:pt x="115" y="149"/>
                  <a:pt x="115" y="144"/>
                </a:cubicBezTo>
                <a:cubicBezTo>
                  <a:pt x="114" y="139"/>
                  <a:pt x="118" y="137"/>
                  <a:pt x="123" y="137"/>
                </a:cubicBezTo>
                <a:cubicBezTo>
                  <a:pt x="127" y="136"/>
                  <a:pt x="129" y="138"/>
                  <a:pt x="129" y="144"/>
                </a:cubicBezTo>
                <a:cubicBezTo>
                  <a:pt x="129" y="149"/>
                  <a:pt x="129" y="154"/>
                  <a:pt x="129" y="159"/>
                </a:cubicBezTo>
                <a:cubicBezTo>
                  <a:pt x="131" y="159"/>
                  <a:pt x="132" y="159"/>
                  <a:pt x="134" y="159"/>
                </a:cubicBezTo>
                <a:cubicBezTo>
                  <a:pt x="134" y="152"/>
                  <a:pt x="134" y="146"/>
                  <a:pt x="134" y="140"/>
                </a:cubicBezTo>
                <a:cubicBezTo>
                  <a:pt x="134" y="136"/>
                  <a:pt x="130" y="133"/>
                  <a:pt x="126" y="133"/>
                </a:cubicBezTo>
                <a:close/>
                <a:moveTo>
                  <a:pt x="154" y="133"/>
                </a:moveTo>
                <a:cubicBezTo>
                  <a:pt x="146" y="133"/>
                  <a:pt x="141" y="138"/>
                  <a:pt x="141" y="146"/>
                </a:cubicBezTo>
                <a:cubicBezTo>
                  <a:pt x="141" y="155"/>
                  <a:pt x="146" y="160"/>
                  <a:pt x="154" y="160"/>
                </a:cubicBezTo>
                <a:cubicBezTo>
                  <a:pt x="162" y="160"/>
                  <a:pt x="167" y="154"/>
                  <a:pt x="167" y="146"/>
                </a:cubicBezTo>
                <a:cubicBezTo>
                  <a:pt x="167" y="138"/>
                  <a:pt x="162" y="133"/>
                  <a:pt x="154" y="133"/>
                </a:cubicBezTo>
                <a:close/>
                <a:moveTo>
                  <a:pt x="154" y="156"/>
                </a:moveTo>
                <a:cubicBezTo>
                  <a:pt x="149" y="156"/>
                  <a:pt x="146" y="152"/>
                  <a:pt x="146" y="146"/>
                </a:cubicBezTo>
                <a:cubicBezTo>
                  <a:pt x="146" y="140"/>
                  <a:pt x="149" y="137"/>
                  <a:pt x="154" y="137"/>
                </a:cubicBezTo>
                <a:cubicBezTo>
                  <a:pt x="159" y="137"/>
                  <a:pt x="162" y="140"/>
                  <a:pt x="162" y="146"/>
                </a:cubicBezTo>
                <a:cubicBezTo>
                  <a:pt x="162" y="152"/>
                  <a:pt x="159" y="156"/>
                  <a:pt x="154" y="156"/>
                </a:cubicBezTo>
                <a:close/>
                <a:moveTo>
                  <a:pt x="264" y="133"/>
                </a:moveTo>
                <a:cubicBezTo>
                  <a:pt x="256" y="133"/>
                  <a:pt x="251" y="138"/>
                  <a:pt x="251" y="146"/>
                </a:cubicBezTo>
                <a:cubicBezTo>
                  <a:pt x="251" y="155"/>
                  <a:pt x="256" y="160"/>
                  <a:pt x="264" y="160"/>
                </a:cubicBezTo>
                <a:cubicBezTo>
                  <a:pt x="273" y="160"/>
                  <a:pt x="277" y="154"/>
                  <a:pt x="277" y="146"/>
                </a:cubicBezTo>
                <a:cubicBezTo>
                  <a:pt x="277" y="138"/>
                  <a:pt x="272" y="133"/>
                  <a:pt x="264" y="133"/>
                </a:cubicBezTo>
                <a:close/>
                <a:moveTo>
                  <a:pt x="264" y="156"/>
                </a:moveTo>
                <a:cubicBezTo>
                  <a:pt x="259" y="156"/>
                  <a:pt x="256" y="152"/>
                  <a:pt x="256" y="146"/>
                </a:cubicBezTo>
                <a:cubicBezTo>
                  <a:pt x="256" y="140"/>
                  <a:pt x="259" y="137"/>
                  <a:pt x="264" y="137"/>
                </a:cubicBezTo>
                <a:cubicBezTo>
                  <a:pt x="270" y="137"/>
                  <a:pt x="273" y="140"/>
                  <a:pt x="272" y="146"/>
                </a:cubicBezTo>
                <a:cubicBezTo>
                  <a:pt x="272" y="152"/>
                  <a:pt x="269" y="156"/>
                  <a:pt x="264" y="156"/>
                </a:cubicBezTo>
                <a:close/>
                <a:moveTo>
                  <a:pt x="98" y="145"/>
                </a:moveTo>
                <a:cubicBezTo>
                  <a:pt x="96" y="144"/>
                  <a:pt x="93" y="144"/>
                  <a:pt x="90" y="143"/>
                </a:cubicBezTo>
                <a:cubicBezTo>
                  <a:pt x="89" y="143"/>
                  <a:pt x="87" y="141"/>
                  <a:pt x="86" y="140"/>
                </a:cubicBezTo>
                <a:cubicBezTo>
                  <a:pt x="88" y="139"/>
                  <a:pt x="89" y="137"/>
                  <a:pt x="91" y="137"/>
                </a:cubicBezTo>
                <a:cubicBezTo>
                  <a:pt x="94" y="137"/>
                  <a:pt x="98" y="138"/>
                  <a:pt x="102" y="138"/>
                </a:cubicBezTo>
                <a:cubicBezTo>
                  <a:pt x="102" y="137"/>
                  <a:pt x="101" y="135"/>
                  <a:pt x="100" y="134"/>
                </a:cubicBezTo>
                <a:cubicBezTo>
                  <a:pt x="97" y="132"/>
                  <a:pt x="87" y="132"/>
                  <a:pt x="84" y="135"/>
                </a:cubicBezTo>
                <a:cubicBezTo>
                  <a:pt x="82" y="137"/>
                  <a:pt x="81" y="139"/>
                  <a:pt x="81" y="141"/>
                </a:cubicBezTo>
                <a:cubicBezTo>
                  <a:pt x="82" y="143"/>
                  <a:pt x="84" y="146"/>
                  <a:pt x="86" y="147"/>
                </a:cubicBezTo>
                <a:cubicBezTo>
                  <a:pt x="88" y="148"/>
                  <a:pt x="91" y="148"/>
                  <a:pt x="94" y="149"/>
                </a:cubicBezTo>
                <a:cubicBezTo>
                  <a:pt x="96" y="149"/>
                  <a:pt x="97" y="151"/>
                  <a:pt x="98" y="152"/>
                </a:cubicBezTo>
                <a:cubicBezTo>
                  <a:pt x="97" y="153"/>
                  <a:pt x="95" y="156"/>
                  <a:pt x="94" y="156"/>
                </a:cubicBezTo>
                <a:cubicBezTo>
                  <a:pt x="90" y="155"/>
                  <a:pt x="86" y="154"/>
                  <a:pt x="80" y="154"/>
                </a:cubicBezTo>
                <a:cubicBezTo>
                  <a:pt x="81" y="155"/>
                  <a:pt x="81" y="157"/>
                  <a:pt x="83" y="158"/>
                </a:cubicBezTo>
                <a:cubicBezTo>
                  <a:pt x="88" y="160"/>
                  <a:pt x="94" y="161"/>
                  <a:pt x="99" y="157"/>
                </a:cubicBezTo>
                <a:cubicBezTo>
                  <a:pt x="101" y="156"/>
                  <a:pt x="103" y="153"/>
                  <a:pt x="103" y="151"/>
                </a:cubicBezTo>
                <a:cubicBezTo>
                  <a:pt x="102" y="149"/>
                  <a:pt x="100" y="147"/>
                  <a:pt x="98" y="145"/>
                </a:cubicBezTo>
                <a:close/>
                <a:moveTo>
                  <a:pt x="248" y="140"/>
                </a:moveTo>
                <a:cubicBezTo>
                  <a:pt x="247" y="137"/>
                  <a:pt x="247" y="135"/>
                  <a:pt x="246" y="135"/>
                </a:cubicBezTo>
                <a:cubicBezTo>
                  <a:pt x="238" y="129"/>
                  <a:pt x="225" y="135"/>
                  <a:pt x="224" y="144"/>
                </a:cubicBezTo>
                <a:cubicBezTo>
                  <a:pt x="223" y="156"/>
                  <a:pt x="232" y="163"/>
                  <a:pt x="244" y="159"/>
                </a:cubicBezTo>
                <a:cubicBezTo>
                  <a:pt x="247" y="158"/>
                  <a:pt x="248" y="156"/>
                  <a:pt x="247" y="153"/>
                </a:cubicBezTo>
                <a:cubicBezTo>
                  <a:pt x="242" y="156"/>
                  <a:pt x="236" y="158"/>
                  <a:pt x="231" y="153"/>
                </a:cubicBezTo>
                <a:cubicBezTo>
                  <a:pt x="229" y="150"/>
                  <a:pt x="228" y="143"/>
                  <a:pt x="231" y="140"/>
                </a:cubicBezTo>
                <a:cubicBezTo>
                  <a:pt x="236" y="134"/>
                  <a:pt x="241" y="137"/>
                  <a:pt x="248" y="140"/>
                </a:cubicBezTo>
                <a:close/>
                <a:moveTo>
                  <a:pt x="23" y="136"/>
                </a:moveTo>
                <a:cubicBezTo>
                  <a:pt x="21" y="142"/>
                  <a:pt x="19" y="147"/>
                  <a:pt x="16" y="154"/>
                </a:cubicBezTo>
                <a:cubicBezTo>
                  <a:pt x="13" y="147"/>
                  <a:pt x="11" y="142"/>
                  <a:pt x="9" y="136"/>
                </a:cubicBezTo>
                <a:cubicBezTo>
                  <a:pt x="7" y="133"/>
                  <a:pt x="5" y="133"/>
                  <a:pt x="2" y="134"/>
                </a:cubicBezTo>
                <a:cubicBezTo>
                  <a:pt x="6" y="142"/>
                  <a:pt x="9" y="149"/>
                  <a:pt x="13" y="157"/>
                </a:cubicBezTo>
                <a:cubicBezTo>
                  <a:pt x="14" y="160"/>
                  <a:pt x="18" y="160"/>
                  <a:pt x="19" y="158"/>
                </a:cubicBezTo>
                <a:cubicBezTo>
                  <a:pt x="23" y="150"/>
                  <a:pt x="26" y="142"/>
                  <a:pt x="30" y="134"/>
                </a:cubicBezTo>
                <a:cubicBezTo>
                  <a:pt x="26" y="133"/>
                  <a:pt x="25" y="134"/>
                  <a:pt x="23" y="136"/>
                </a:cubicBezTo>
                <a:close/>
                <a:moveTo>
                  <a:pt x="38" y="133"/>
                </a:moveTo>
                <a:cubicBezTo>
                  <a:pt x="37" y="133"/>
                  <a:pt x="37" y="134"/>
                  <a:pt x="36" y="134"/>
                </a:cubicBezTo>
                <a:cubicBezTo>
                  <a:pt x="36" y="142"/>
                  <a:pt x="36" y="149"/>
                  <a:pt x="37" y="157"/>
                </a:cubicBezTo>
                <a:cubicBezTo>
                  <a:pt x="37" y="158"/>
                  <a:pt x="39" y="158"/>
                  <a:pt x="40" y="159"/>
                </a:cubicBezTo>
                <a:cubicBezTo>
                  <a:pt x="40" y="159"/>
                  <a:pt x="41" y="159"/>
                  <a:pt x="41" y="158"/>
                </a:cubicBezTo>
                <a:cubicBezTo>
                  <a:pt x="41" y="151"/>
                  <a:pt x="41" y="143"/>
                  <a:pt x="41" y="136"/>
                </a:cubicBezTo>
                <a:cubicBezTo>
                  <a:pt x="41" y="135"/>
                  <a:pt x="39" y="134"/>
                  <a:pt x="38" y="133"/>
                </a:cubicBezTo>
                <a:close/>
                <a:moveTo>
                  <a:pt x="209" y="159"/>
                </a:moveTo>
                <a:cubicBezTo>
                  <a:pt x="211" y="159"/>
                  <a:pt x="212" y="159"/>
                  <a:pt x="214" y="159"/>
                </a:cubicBezTo>
                <a:cubicBezTo>
                  <a:pt x="214" y="157"/>
                  <a:pt x="214" y="155"/>
                  <a:pt x="214" y="153"/>
                </a:cubicBezTo>
                <a:cubicBezTo>
                  <a:pt x="212" y="153"/>
                  <a:pt x="210" y="153"/>
                  <a:pt x="209" y="153"/>
                </a:cubicBezTo>
                <a:cubicBezTo>
                  <a:pt x="209" y="155"/>
                  <a:pt x="209" y="157"/>
                  <a:pt x="209" y="159"/>
                </a:cubicBezTo>
                <a:close/>
                <a:moveTo>
                  <a:pt x="37" y="129"/>
                </a:moveTo>
                <a:cubicBezTo>
                  <a:pt x="38" y="130"/>
                  <a:pt x="40" y="130"/>
                  <a:pt x="40" y="129"/>
                </a:cubicBezTo>
                <a:cubicBezTo>
                  <a:pt x="41" y="128"/>
                  <a:pt x="41" y="127"/>
                  <a:pt x="42" y="125"/>
                </a:cubicBezTo>
                <a:cubicBezTo>
                  <a:pt x="39" y="125"/>
                  <a:pt x="38" y="125"/>
                  <a:pt x="36" y="125"/>
                </a:cubicBezTo>
                <a:cubicBezTo>
                  <a:pt x="36" y="127"/>
                  <a:pt x="36" y="128"/>
                  <a:pt x="37" y="129"/>
                </a:cubicBezTo>
                <a:close/>
              </a:path>
            </a:pathLst>
          </a:custGeom>
          <a:solidFill>
            <a:sysClr val="window" lastClr="FFFFFF"/>
          </a:solidFill>
          <a:ln>
            <a:noFill/>
          </a:ln>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95" name="Freeform 1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a:spLocks noEditPoints="1"/>
          </p:cNvSpPr>
          <p:nvPr/>
        </p:nvSpPr>
        <p:spPr bwMode="auto">
          <a:xfrm>
            <a:off x="2452929" y="5017220"/>
            <a:ext cx="516949" cy="195307"/>
          </a:xfrm>
          <a:custGeom>
            <a:avLst/>
            <a:gdLst>
              <a:gd name="T0" fmla="*/ 379 w 600"/>
              <a:gd name="T1" fmla="*/ 105 h 225"/>
              <a:gd name="T2" fmla="*/ 407 w 600"/>
              <a:gd name="T3" fmla="*/ 55 h 225"/>
              <a:gd name="T4" fmla="*/ 455 w 600"/>
              <a:gd name="T5" fmla="*/ 25 h 225"/>
              <a:gd name="T6" fmla="*/ 390 w 600"/>
              <a:gd name="T7" fmla="*/ 56 h 225"/>
              <a:gd name="T8" fmla="*/ 358 w 600"/>
              <a:gd name="T9" fmla="*/ 46 h 225"/>
              <a:gd name="T10" fmla="*/ 439 w 600"/>
              <a:gd name="T11" fmla="*/ 46 h 225"/>
              <a:gd name="T12" fmla="*/ 407 w 600"/>
              <a:gd name="T13" fmla="*/ 9 h 225"/>
              <a:gd name="T14" fmla="*/ 390 w 600"/>
              <a:gd name="T15" fmla="*/ 9 h 225"/>
              <a:gd name="T16" fmla="*/ 459 w 600"/>
              <a:gd name="T17" fmla="*/ 19 h 225"/>
              <a:gd name="T18" fmla="*/ 355 w 600"/>
              <a:gd name="T19" fmla="*/ 62 h 225"/>
              <a:gd name="T20" fmla="*/ 373 w 600"/>
              <a:gd name="T21" fmla="*/ 62 h 225"/>
              <a:gd name="T22" fmla="*/ 442 w 600"/>
              <a:gd name="T23" fmla="*/ 61 h 225"/>
              <a:gd name="T24" fmla="*/ 486 w 600"/>
              <a:gd name="T25" fmla="*/ 105 h 225"/>
              <a:gd name="T26" fmla="*/ 477 w 600"/>
              <a:gd name="T27" fmla="*/ 105 h 225"/>
              <a:gd name="T28" fmla="*/ 589 w 600"/>
              <a:gd name="T29" fmla="*/ 105 h 225"/>
              <a:gd name="T30" fmla="*/ 563 w 600"/>
              <a:gd name="T31" fmla="*/ 62 h 225"/>
              <a:gd name="T32" fmla="*/ 530 w 600"/>
              <a:gd name="T33" fmla="*/ 84 h 225"/>
              <a:gd name="T34" fmla="*/ 518 w 600"/>
              <a:gd name="T35" fmla="*/ 105 h 225"/>
              <a:gd name="T36" fmla="*/ 547 w 600"/>
              <a:gd name="T37" fmla="*/ 55 h 225"/>
              <a:gd name="T38" fmla="*/ 547 w 600"/>
              <a:gd name="T39" fmla="*/ 46 h 225"/>
              <a:gd name="T40" fmla="*/ 530 w 600"/>
              <a:gd name="T41" fmla="*/ 46 h 225"/>
              <a:gd name="T42" fmla="*/ 598 w 600"/>
              <a:gd name="T43" fmla="*/ 19 h 225"/>
              <a:gd name="T44" fmla="*/ 523 w 600"/>
              <a:gd name="T45" fmla="*/ 2 h 225"/>
              <a:gd name="T46" fmla="*/ 477 w 600"/>
              <a:gd name="T47" fmla="*/ 9 h 225"/>
              <a:gd name="T48" fmla="*/ 481 w 600"/>
              <a:gd name="T49" fmla="*/ 55 h 225"/>
              <a:gd name="T50" fmla="*/ 125 w 600"/>
              <a:gd name="T51" fmla="*/ 0 h 225"/>
              <a:gd name="T52" fmla="*/ 267 w 600"/>
              <a:gd name="T53" fmla="*/ 197 h 225"/>
              <a:gd name="T54" fmla="*/ 242 w 600"/>
              <a:gd name="T55" fmla="*/ 173 h 225"/>
              <a:gd name="T56" fmla="*/ 161 w 600"/>
              <a:gd name="T57" fmla="*/ 33 h 225"/>
              <a:gd name="T58" fmla="*/ 264 w 600"/>
              <a:gd name="T59" fmla="*/ 113 h 225"/>
              <a:gd name="T60" fmla="*/ 60 w 600"/>
              <a:gd name="T61" fmla="*/ 167 h 225"/>
              <a:gd name="T62" fmla="*/ 4 w 600"/>
              <a:gd name="T63" fmla="*/ 193 h 225"/>
              <a:gd name="T64" fmla="*/ 4 w 600"/>
              <a:gd name="T65" fmla="*/ 225 h 225"/>
              <a:gd name="T66" fmla="*/ 100 w 600"/>
              <a:gd name="T67" fmla="*/ 146 h 225"/>
              <a:gd name="T68" fmla="*/ 63 w 600"/>
              <a:gd name="T69" fmla="*/ 136 h 225"/>
              <a:gd name="T70" fmla="*/ 456 w 600"/>
              <a:gd name="T71" fmla="*/ 224 h 225"/>
              <a:gd name="T72" fmla="*/ 456 w 600"/>
              <a:gd name="T73" fmla="*/ 210 h 225"/>
              <a:gd name="T74" fmla="*/ 488 w 600"/>
              <a:gd name="T75" fmla="*/ 179 h 225"/>
              <a:gd name="T76" fmla="*/ 301 w 600"/>
              <a:gd name="T77" fmla="*/ 199 h 225"/>
              <a:gd name="T78" fmla="*/ 310 w 600"/>
              <a:gd name="T79" fmla="*/ 190 h 225"/>
              <a:gd name="T80" fmla="*/ 525 w 600"/>
              <a:gd name="T81" fmla="*/ 136 h 225"/>
              <a:gd name="T82" fmla="*/ 525 w 600"/>
              <a:gd name="T83" fmla="*/ 221 h 225"/>
              <a:gd name="T84" fmla="*/ 587 w 600"/>
              <a:gd name="T85" fmla="*/ 164 h 225"/>
              <a:gd name="T86" fmla="*/ 600 w 600"/>
              <a:gd name="T87" fmla="*/ 136 h 225"/>
              <a:gd name="T88" fmla="*/ 380 w 600"/>
              <a:gd name="T89" fmla="*/ 210 h 225"/>
              <a:gd name="T90" fmla="*/ 401 w 600"/>
              <a:gd name="T91" fmla="*/ 155 h 225"/>
              <a:gd name="T92" fmla="*/ 410 w 600"/>
              <a:gd name="T93" fmla="*/ 146 h 225"/>
              <a:gd name="T94" fmla="*/ 380 w 600"/>
              <a:gd name="T95" fmla="*/ 224 h 225"/>
              <a:gd name="T96" fmla="*/ 402 w 600"/>
              <a:gd name="T97" fmla="*/ 20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0" h="225">
                <a:moveTo>
                  <a:pt x="387" y="94"/>
                </a:moveTo>
                <a:cubicBezTo>
                  <a:pt x="385" y="95"/>
                  <a:pt x="383" y="96"/>
                  <a:pt x="379" y="96"/>
                </a:cubicBezTo>
                <a:cubicBezTo>
                  <a:pt x="379" y="105"/>
                  <a:pt x="379" y="105"/>
                  <a:pt x="379" y="105"/>
                </a:cubicBezTo>
                <a:cubicBezTo>
                  <a:pt x="388" y="105"/>
                  <a:pt x="396" y="103"/>
                  <a:pt x="400" y="99"/>
                </a:cubicBezTo>
                <a:cubicBezTo>
                  <a:pt x="405" y="95"/>
                  <a:pt x="407" y="89"/>
                  <a:pt x="407" y="81"/>
                </a:cubicBezTo>
                <a:cubicBezTo>
                  <a:pt x="407" y="55"/>
                  <a:pt x="407" y="55"/>
                  <a:pt x="407" y="55"/>
                </a:cubicBezTo>
                <a:cubicBezTo>
                  <a:pt x="455" y="55"/>
                  <a:pt x="455" y="55"/>
                  <a:pt x="455" y="55"/>
                </a:cubicBezTo>
                <a:cubicBezTo>
                  <a:pt x="455" y="55"/>
                  <a:pt x="455" y="55"/>
                  <a:pt x="455" y="55"/>
                </a:cubicBezTo>
                <a:cubicBezTo>
                  <a:pt x="455" y="25"/>
                  <a:pt x="455" y="25"/>
                  <a:pt x="455" y="25"/>
                </a:cubicBezTo>
                <a:cubicBezTo>
                  <a:pt x="342" y="25"/>
                  <a:pt x="342" y="25"/>
                  <a:pt x="342" y="25"/>
                </a:cubicBezTo>
                <a:cubicBezTo>
                  <a:pt x="342" y="56"/>
                  <a:pt x="342" y="56"/>
                  <a:pt x="342" y="56"/>
                </a:cubicBezTo>
                <a:cubicBezTo>
                  <a:pt x="390" y="56"/>
                  <a:pt x="390" y="56"/>
                  <a:pt x="390" y="56"/>
                </a:cubicBezTo>
                <a:cubicBezTo>
                  <a:pt x="390" y="85"/>
                  <a:pt x="390" y="85"/>
                  <a:pt x="390" y="85"/>
                </a:cubicBezTo>
                <a:cubicBezTo>
                  <a:pt x="390" y="89"/>
                  <a:pt x="389" y="92"/>
                  <a:pt x="387" y="94"/>
                </a:cubicBezTo>
                <a:close/>
                <a:moveTo>
                  <a:pt x="358" y="46"/>
                </a:moveTo>
                <a:cubicBezTo>
                  <a:pt x="358" y="34"/>
                  <a:pt x="358" y="34"/>
                  <a:pt x="358" y="34"/>
                </a:cubicBezTo>
                <a:cubicBezTo>
                  <a:pt x="439" y="34"/>
                  <a:pt x="439" y="34"/>
                  <a:pt x="439" y="34"/>
                </a:cubicBezTo>
                <a:cubicBezTo>
                  <a:pt x="439" y="46"/>
                  <a:pt x="439" y="46"/>
                  <a:pt x="439" y="46"/>
                </a:cubicBezTo>
                <a:lnTo>
                  <a:pt x="358" y="46"/>
                </a:lnTo>
                <a:close/>
                <a:moveTo>
                  <a:pt x="459" y="9"/>
                </a:moveTo>
                <a:cubicBezTo>
                  <a:pt x="407" y="9"/>
                  <a:pt x="407" y="9"/>
                  <a:pt x="407" y="9"/>
                </a:cubicBezTo>
                <a:cubicBezTo>
                  <a:pt x="407" y="2"/>
                  <a:pt x="407" y="2"/>
                  <a:pt x="407" y="2"/>
                </a:cubicBezTo>
                <a:cubicBezTo>
                  <a:pt x="390" y="2"/>
                  <a:pt x="390" y="2"/>
                  <a:pt x="390" y="2"/>
                </a:cubicBezTo>
                <a:cubicBezTo>
                  <a:pt x="390" y="9"/>
                  <a:pt x="390" y="9"/>
                  <a:pt x="390" y="9"/>
                </a:cubicBezTo>
                <a:cubicBezTo>
                  <a:pt x="338" y="9"/>
                  <a:pt x="338" y="9"/>
                  <a:pt x="338" y="9"/>
                </a:cubicBezTo>
                <a:cubicBezTo>
                  <a:pt x="338" y="19"/>
                  <a:pt x="338" y="19"/>
                  <a:pt x="338" y="19"/>
                </a:cubicBezTo>
                <a:cubicBezTo>
                  <a:pt x="459" y="19"/>
                  <a:pt x="459" y="19"/>
                  <a:pt x="459" y="19"/>
                </a:cubicBezTo>
                <a:lnTo>
                  <a:pt x="459" y="9"/>
                </a:lnTo>
                <a:close/>
                <a:moveTo>
                  <a:pt x="373" y="62"/>
                </a:moveTo>
                <a:cubicBezTo>
                  <a:pt x="355" y="62"/>
                  <a:pt x="355" y="62"/>
                  <a:pt x="355" y="62"/>
                </a:cubicBezTo>
                <a:cubicBezTo>
                  <a:pt x="353" y="80"/>
                  <a:pt x="345" y="95"/>
                  <a:pt x="338" y="105"/>
                </a:cubicBezTo>
                <a:cubicBezTo>
                  <a:pt x="347" y="105"/>
                  <a:pt x="347" y="105"/>
                  <a:pt x="347" y="105"/>
                </a:cubicBezTo>
                <a:cubicBezTo>
                  <a:pt x="368" y="87"/>
                  <a:pt x="373" y="62"/>
                  <a:pt x="373" y="62"/>
                </a:cubicBezTo>
                <a:close/>
                <a:moveTo>
                  <a:pt x="449" y="105"/>
                </a:moveTo>
                <a:cubicBezTo>
                  <a:pt x="459" y="105"/>
                  <a:pt x="459" y="105"/>
                  <a:pt x="459" y="105"/>
                </a:cubicBezTo>
                <a:cubicBezTo>
                  <a:pt x="452" y="95"/>
                  <a:pt x="444" y="79"/>
                  <a:pt x="442" y="61"/>
                </a:cubicBezTo>
                <a:cubicBezTo>
                  <a:pt x="423" y="61"/>
                  <a:pt x="423" y="61"/>
                  <a:pt x="423" y="61"/>
                </a:cubicBezTo>
                <a:cubicBezTo>
                  <a:pt x="424" y="62"/>
                  <a:pt x="429" y="87"/>
                  <a:pt x="449" y="105"/>
                </a:cubicBezTo>
                <a:close/>
                <a:moveTo>
                  <a:pt x="486" y="105"/>
                </a:moveTo>
                <a:cubicBezTo>
                  <a:pt x="507" y="87"/>
                  <a:pt x="512" y="61"/>
                  <a:pt x="512" y="61"/>
                </a:cubicBezTo>
                <a:cubicBezTo>
                  <a:pt x="494" y="61"/>
                  <a:pt x="494" y="61"/>
                  <a:pt x="494" y="61"/>
                </a:cubicBezTo>
                <a:cubicBezTo>
                  <a:pt x="491" y="79"/>
                  <a:pt x="484" y="95"/>
                  <a:pt x="477" y="105"/>
                </a:cubicBezTo>
                <a:lnTo>
                  <a:pt x="486" y="105"/>
                </a:lnTo>
                <a:close/>
                <a:moveTo>
                  <a:pt x="563" y="62"/>
                </a:moveTo>
                <a:cubicBezTo>
                  <a:pt x="563" y="62"/>
                  <a:pt x="568" y="87"/>
                  <a:pt x="589" y="105"/>
                </a:cubicBezTo>
                <a:cubicBezTo>
                  <a:pt x="598" y="105"/>
                  <a:pt x="598" y="105"/>
                  <a:pt x="598" y="105"/>
                </a:cubicBezTo>
                <a:cubicBezTo>
                  <a:pt x="591" y="95"/>
                  <a:pt x="584" y="80"/>
                  <a:pt x="581" y="62"/>
                </a:cubicBezTo>
                <a:lnTo>
                  <a:pt x="563" y="62"/>
                </a:lnTo>
                <a:close/>
                <a:moveTo>
                  <a:pt x="481" y="55"/>
                </a:moveTo>
                <a:cubicBezTo>
                  <a:pt x="530" y="55"/>
                  <a:pt x="530" y="55"/>
                  <a:pt x="530" y="55"/>
                </a:cubicBezTo>
                <a:cubicBezTo>
                  <a:pt x="530" y="84"/>
                  <a:pt x="530" y="84"/>
                  <a:pt x="530" y="84"/>
                </a:cubicBezTo>
                <a:cubicBezTo>
                  <a:pt x="530" y="90"/>
                  <a:pt x="529" y="92"/>
                  <a:pt x="527" y="94"/>
                </a:cubicBezTo>
                <a:cubicBezTo>
                  <a:pt x="525" y="95"/>
                  <a:pt x="522" y="96"/>
                  <a:pt x="518" y="96"/>
                </a:cubicBezTo>
                <a:cubicBezTo>
                  <a:pt x="518" y="105"/>
                  <a:pt x="518" y="105"/>
                  <a:pt x="518" y="105"/>
                </a:cubicBezTo>
                <a:cubicBezTo>
                  <a:pt x="528" y="105"/>
                  <a:pt x="535" y="103"/>
                  <a:pt x="540" y="99"/>
                </a:cubicBezTo>
                <a:cubicBezTo>
                  <a:pt x="544" y="95"/>
                  <a:pt x="547" y="89"/>
                  <a:pt x="547" y="81"/>
                </a:cubicBezTo>
                <a:cubicBezTo>
                  <a:pt x="547" y="55"/>
                  <a:pt x="547" y="55"/>
                  <a:pt x="547" y="55"/>
                </a:cubicBezTo>
                <a:cubicBezTo>
                  <a:pt x="594" y="55"/>
                  <a:pt x="594" y="55"/>
                  <a:pt x="594" y="55"/>
                </a:cubicBezTo>
                <a:cubicBezTo>
                  <a:pt x="594" y="46"/>
                  <a:pt x="594" y="46"/>
                  <a:pt x="594" y="46"/>
                </a:cubicBezTo>
                <a:cubicBezTo>
                  <a:pt x="547" y="46"/>
                  <a:pt x="547" y="46"/>
                  <a:pt x="547" y="46"/>
                </a:cubicBezTo>
                <a:cubicBezTo>
                  <a:pt x="547" y="25"/>
                  <a:pt x="547" y="25"/>
                  <a:pt x="547" y="25"/>
                </a:cubicBezTo>
                <a:cubicBezTo>
                  <a:pt x="530" y="25"/>
                  <a:pt x="530" y="25"/>
                  <a:pt x="530" y="25"/>
                </a:cubicBezTo>
                <a:cubicBezTo>
                  <a:pt x="530" y="46"/>
                  <a:pt x="530" y="46"/>
                  <a:pt x="530" y="46"/>
                </a:cubicBezTo>
                <a:cubicBezTo>
                  <a:pt x="503" y="46"/>
                  <a:pt x="503" y="46"/>
                  <a:pt x="503" y="46"/>
                </a:cubicBezTo>
                <a:cubicBezTo>
                  <a:pt x="515" y="19"/>
                  <a:pt x="515" y="19"/>
                  <a:pt x="515" y="19"/>
                </a:cubicBezTo>
                <a:cubicBezTo>
                  <a:pt x="598" y="19"/>
                  <a:pt x="598" y="19"/>
                  <a:pt x="598" y="19"/>
                </a:cubicBezTo>
                <a:cubicBezTo>
                  <a:pt x="598" y="9"/>
                  <a:pt x="598" y="9"/>
                  <a:pt x="598" y="9"/>
                </a:cubicBezTo>
                <a:cubicBezTo>
                  <a:pt x="520" y="9"/>
                  <a:pt x="520" y="9"/>
                  <a:pt x="520" y="9"/>
                </a:cubicBezTo>
                <a:cubicBezTo>
                  <a:pt x="523" y="2"/>
                  <a:pt x="523" y="2"/>
                  <a:pt x="523" y="2"/>
                </a:cubicBezTo>
                <a:cubicBezTo>
                  <a:pt x="506" y="2"/>
                  <a:pt x="506" y="2"/>
                  <a:pt x="506" y="2"/>
                </a:cubicBezTo>
                <a:cubicBezTo>
                  <a:pt x="503" y="9"/>
                  <a:pt x="503" y="9"/>
                  <a:pt x="503" y="9"/>
                </a:cubicBezTo>
                <a:cubicBezTo>
                  <a:pt x="477" y="9"/>
                  <a:pt x="477" y="9"/>
                  <a:pt x="477" y="9"/>
                </a:cubicBezTo>
                <a:cubicBezTo>
                  <a:pt x="477" y="19"/>
                  <a:pt x="477" y="19"/>
                  <a:pt x="477" y="19"/>
                </a:cubicBezTo>
                <a:cubicBezTo>
                  <a:pt x="498" y="19"/>
                  <a:pt x="498" y="19"/>
                  <a:pt x="498" y="19"/>
                </a:cubicBezTo>
                <a:lnTo>
                  <a:pt x="481" y="55"/>
                </a:lnTo>
                <a:close/>
                <a:moveTo>
                  <a:pt x="267" y="28"/>
                </a:moveTo>
                <a:cubicBezTo>
                  <a:pt x="245" y="9"/>
                  <a:pt x="214" y="0"/>
                  <a:pt x="173" y="0"/>
                </a:cubicBezTo>
                <a:cubicBezTo>
                  <a:pt x="125" y="0"/>
                  <a:pt x="125" y="0"/>
                  <a:pt x="125" y="0"/>
                </a:cubicBezTo>
                <a:cubicBezTo>
                  <a:pt x="125" y="225"/>
                  <a:pt x="125" y="225"/>
                  <a:pt x="125" y="225"/>
                </a:cubicBezTo>
                <a:cubicBezTo>
                  <a:pt x="173" y="225"/>
                  <a:pt x="173" y="225"/>
                  <a:pt x="173" y="225"/>
                </a:cubicBezTo>
                <a:cubicBezTo>
                  <a:pt x="214" y="225"/>
                  <a:pt x="246" y="216"/>
                  <a:pt x="267" y="197"/>
                </a:cubicBezTo>
                <a:cubicBezTo>
                  <a:pt x="288" y="178"/>
                  <a:pt x="299" y="149"/>
                  <a:pt x="299" y="112"/>
                </a:cubicBezTo>
                <a:cubicBezTo>
                  <a:pt x="300" y="76"/>
                  <a:pt x="288" y="47"/>
                  <a:pt x="267" y="28"/>
                </a:cubicBezTo>
                <a:close/>
                <a:moveTo>
                  <a:pt x="242" y="173"/>
                </a:moveTo>
                <a:cubicBezTo>
                  <a:pt x="228" y="186"/>
                  <a:pt x="206" y="193"/>
                  <a:pt x="177" y="193"/>
                </a:cubicBezTo>
                <a:cubicBezTo>
                  <a:pt x="161" y="193"/>
                  <a:pt x="161" y="193"/>
                  <a:pt x="161" y="193"/>
                </a:cubicBezTo>
                <a:cubicBezTo>
                  <a:pt x="161" y="33"/>
                  <a:pt x="161" y="33"/>
                  <a:pt x="161" y="33"/>
                </a:cubicBezTo>
                <a:cubicBezTo>
                  <a:pt x="177" y="33"/>
                  <a:pt x="177" y="33"/>
                  <a:pt x="177" y="33"/>
                </a:cubicBezTo>
                <a:cubicBezTo>
                  <a:pt x="206" y="33"/>
                  <a:pt x="228" y="39"/>
                  <a:pt x="242" y="52"/>
                </a:cubicBezTo>
                <a:cubicBezTo>
                  <a:pt x="256" y="65"/>
                  <a:pt x="264" y="86"/>
                  <a:pt x="264" y="113"/>
                </a:cubicBezTo>
                <a:cubicBezTo>
                  <a:pt x="264" y="139"/>
                  <a:pt x="256" y="160"/>
                  <a:pt x="242" y="173"/>
                </a:cubicBezTo>
                <a:close/>
                <a:moveTo>
                  <a:pt x="63" y="136"/>
                </a:moveTo>
                <a:cubicBezTo>
                  <a:pt x="63" y="151"/>
                  <a:pt x="62" y="162"/>
                  <a:pt x="60" y="167"/>
                </a:cubicBezTo>
                <a:cubicBezTo>
                  <a:pt x="58" y="173"/>
                  <a:pt x="55" y="177"/>
                  <a:pt x="51" y="181"/>
                </a:cubicBezTo>
                <a:cubicBezTo>
                  <a:pt x="45" y="185"/>
                  <a:pt x="39" y="188"/>
                  <a:pt x="31" y="190"/>
                </a:cubicBezTo>
                <a:cubicBezTo>
                  <a:pt x="24" y="192"/>
                  <a:pt x="15" y="193"/>
                  <a:pt x="4" y="193"/>
                </a:cubicBezTo>
                <a:cubicBezTo>
                  <a:pt x="0" y="193"/>
                  <a:pt x="0" y="193"/>
                  <a:pt x="0" y="193"/>
                </a:cubicBezTo>
                <a:cubicBezTo>
                  <a:pt x="0" y="225"/>
                  <a:pt x="0" y="225"/>
                  <a:pt x="0" y="225"/>
                </a:cubicBezTo>
                <a:cubicBezTo>
                  <a:pt x="4" y="225"/>
                  <a:pt x="4" y="225"/>
                  <a:pt x="4" y="225"/>
                </a:cubicBezTo>
                <a:cubicBezTo>
                  <a:pt x="5" y="225"/>
                  <a:pt x="5" y="225"/>
                  <a:pt x="5" y="225"/>
                </a:cubicBezTo>
                <a:cubicBezTo>
                  <a:pt x="37" y="225"/>
                  <a:pt x="61" y="219"/>
                  <a:pt x="76" y="206"/>
                </a:cubicBezTo>
                <a:cubicBezTo>
                  <a:pt x="92" y="192"/>
                  <a:pt x="100" y="172"/>
                  <a:pt x="100" y="146"/>
                </a:cubicBezTo>
                <a:cubicBezTo>
                  <a:pt x="100" y="0"/>
                  <a:pt x="100" y="0"/>
                  <a:pt x="100" y="0"/>
                </a:cubicBezTo>
                <a:cubicBezTo>
                  <a:pt x="63" y="0"/>
                  <a:pt x="63" y="0"/>
                  <a:pt x="63" y="0"/>
                </a:cubicBezTo>
                <a:lnTo>
                  <a:pt x="63" y="136"/>
                </a:lnTo>
                <a:close/>
                <a:moveTo>
                  <a:pt x="456" y="134"/>
                </a:moveTo>
                <a:cubicBezTo>
                  <a:pt x="431" y="134"/>
                  <a:pt x="411" y="154"/>
                  <a:pt x="411" y="179"/>
                </a:cubicBezTo>
                <a:cubicBezTo>
                  <a:pt x="411" y="204"/>
                  <a:pt x="431" y="224"/>
                  <a:pt x="456" y="224"/>
                </a:cubicBezTo>
                <a:cubicBezTo>
                  <a:pt x="481" y="224"/>
                  <a:pt x="501" y="204"/>
                  <a:pt x="501" y="179"/>
                </a:cubicBezTo>
                <a:cubicBezTo>
                  <a:pt x="501" y="154"/>
                  <a:pt x="481" y="134"/>
                  <a:pt x="456" y="134"/>
                </a:cubicBezTo>
                <a:close/>
                <a:moveTo>
                  <a:pt x="456" y="210"/>
                </a:moveTo>
                <a:cubicBezTo>
                  <a:pt x="439" y="210"/>
                  <a:pt x="425" y="196"/>
                  <a:pt x="425" y="179"/>
                </a:cubicBezTo>
                <a:cubicBezTo>
                  <a:pt x="425" y="161"/>
                  <a:pt x="439" y="147"/>
                  <a:pt x="456" y="147"/>
                </a:cubicBezTo>
                <a:cubicBezTo>
                  <a:pt x="474" y="147"/>
                  <a:pt x="488" y="161"/>
                  <a:pt x="488" y="179"/>
                </a:cubicBezTo>
                <a:cubicBezTo>
                  <a:pt x="488" y="196"/>
                  <a:pt x="474" y="210"/>
                  <a:pt x="456" y="210"/>
                </a:cubicBezTo>
                <a:close/>
                <a:moveTo>
                  <a:pt x="310" y="190"/>
                </a:moveTo>
                <a:cubicBezTo>
                  <a:pt x="305" y="190"/>
                  <a:pt x="301" y="194"/>
                  <a:pt x="301" y="199"/>
                </a:cubicBezTo>
                <a:cubicBezTo>
                  <a:pt x="301" y="204"/>
                  <a:pt x="305" y="207"/>
                  <a:pt x="310" y="207"/>
                </a:cubicBezTo>
                <a:cubicBezTo>
                  <a:pt x="315" y="207"/>
                  <a:pt x="318" y="203"/>
                  <a:pt x="318" y="199"/>
                </a:cubicBezTo>
                <a:cubicBezTo>
                  <a:pt x="318" y="194"/>
                  <a:pt x="314" y="190"/>
                  <a:pt x="310" y="190"/>
                </a:cubicBezTo>
                <a:close/>
                <a:moveTo>
                  <a:pt x="586" y="136"/>
                </a:moveTo>
                <a:cubicBezTo>
                  <a:pt x="556" y="193"/>
                  <a:pt x="556" y="193"/>
                  <a:pt x="556" y="193"/>
                </a:cubicBezTo>
                <a:cubicBezTo>
                  <a:pt x="525" y="136"/>
                  <a:pt x="525" y="136"/>
                  <a:pt x="525" y="136"/>
                </a:cubicBezTo>
                <a:cubicBezTo>
                  <a:pt x="511" y="136"/>
                  <a:pt x="511" y="136"/>
                  <a:pt x="511" y="136"/>
                </a:cubicBezTo>
                <a:cubicBezTo>
                  <a:pt x="511" y="221"/>
                  <a:pt x="511" y="221"/>
                  <a:pt x="511" y="221"/>
                </a:cubicBezTo>
                <a:cubicBezTo>
                  <a:pt x="525" y="221"/>
                  <a:pt x="525" y="221"/>
                  <a:pt x="525" y="221"/>
                </a:cubicBezTo>
                <a:cubicBezTo>
                  <a:pt x="525" y="164"/>
                  <a:pt x="525" y="164"/>
                  <a:pt x="525" y="164"/>
                </a:cubicBezTo>
                <a:cubicBezTo>
                  <a:pt x="556" y="220"/>
                  <a:pt x="556" y="220"/>
                  <a:pt x="556" y="220"/>
                </a:cubicBezTo>
                <a:cubicBezTo>
                  <a:pt x="587" y="164"/>
                  <a:pt x="587" y="164"/>
                  <a:pt x="587" y="164"/>
                </a:cubicBezTo>
                <a:cubicBezTo>
                  <a:pt x="587" y="221"/>
                  <a:pt x="587" y="221"/>
                  <a:pt x="587" y="221"/>
                </a:cubicBezTo>
                <a:cubicBezTo>
                  <a:pt x="600" y="221"/>
                  <a:pt x="600" y="221"/>
                  <a:pt x="600" y="221"/>
                </a:cubicBezTo>
                <a:cubicBezTo>
                  <a:pt x="600" y="136"/>
                  <a:pt x="600" y="136"/>
                  <a:pt x="600" y="136"/>
                </a:cubicBezTo>
                <a:lnTo>
                  <a:pt x="586" y="136"/>
                </a:lnTo>
                <a:close/>
                <a:moveTo>
                  <a:pt x="401" y="202"/>
                </a:moveTo>
                <a:cubicBezTo>
                  <a:pt x="395" y="207"/>
                  <a:pt x="388" y="210"/>
                  <a:pt x="380" y="210"/>
                </a:cubicBezTo>
                <a:cubicBezTo>
                  <a:pt x="362" y="210"/>
                  <a:pt x="348" y="196"/>
                  <a:pt x="348" y="179"/>
                </a:cubicBezTo>
                <a:cubicBezTo>
                  <a:pt x="348" y="161"/>
                  <a:pt x="362" y="147"/>
                  <a:pt x="380" y="147"/>
                </a:cubicBezTo>
                <a:cubicBezTo>
                  <a:pt x="387" y="147"/>
                  <a:pt x="395" y="150"/>
                  <a:pt x="401" y="155"/>
                </a:cubicBezTo>
                <a:cubicBezTo>
                  <a:pt x="402" y="156"/>
                  <a:pt x="402" y="156"/>
                  <a:pt x="402" y="156"/>
                </a:cubicBezTo>
                <a:cubicBezTo>
                  <a:pt x="411" y="147"/>
                  <a:pt x="411" y="147"/>
                  <a:pt x="411" y="147"/>
                </a:cubicBezTo>
                <a:cubicBezTo>
                  <a:pt x="410" y="146"/>
                  <a:pt x="410" y="146"/>
                  <a:pt x="410" y="146"/>
                </a:cubicBezTo>
                <a:cubicBezTo>
                  <a:pt x="402" y="138"/>
                  <a:pt x="391" y="134"/>
                  <a:pt x="380" y="134"/>
                </a:cubicBezTo>
                <a:cubicBezTo>
                  <a:pt x="355" y="134"/>
                  <a:pt x="335" y="154"/>
                  <a:pt x="335" y="179"/>
                </a:cubicBezTo>
                <a:cubicBezTo>
                  <a:pt x="335" y="204"/>
                  <a:pt x="355" y="224"/>
                  <a:pt x="380" y="224"/>
                </a:cubicBezTo>
                <a:cubicBezTo>
                  <a:pt x="391" y="224"/>
                  <a:pt x="402" y="220"/>
                  <a:pt x="410" y="212"/>
                </a:cubicBezTo>
                <a:cubicBezTo>
                  <a:pt x="411" y="211"/>
                  <a:pt x="411" y="211"/>
                  <a:pt x="411" y="211"/>
                </a:cubicBezTo>
                <a:cubicBezTo>
                  <a:pt x="402" y="202"/>
                  <a:pt x="402" y="202"/>
                  <a:pt x="402" y="202"/>
                </a:cubicBezTo>
                <a:lnTo>
                  <a:pt x="401" y="202"/>
                </a:lnTo>
                <a:close/>
              </a:path>
            </a:pathLst>
          </a:custGeom>
          <a:solidFill>
            <a:sysClr val="window" lastClr="FFFFFF"/>
          </a:solidFill>
          <a:ln>
            <a:noFill/>
          </a:ln>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96" name="Freeform 21"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a:spLocks noEditPoints="1"/>
          </p:cNvSpPr>
          <p:nvPr/>
        </p:nvSpPr>
        <p:spPr bwMode="auto">
          <a:xfrm>
            <a:off x="3353383" y="4514683"/>
            <a:ext cx="632054" cy="153248"/>
          </a:xfrm>
          <a:custGeom>
            <a:avLst/>
            <a:gdLst>
              <a:gd name="T0" fmla="*/ 145 w 699"/>
              <a:gd name="T1" fmla="*/ 69 h 167"/>
              <a:gd name="T2" fmla="*/ 165 w 699"/>
              <a:gd name="T3" fmla="*/ 151 h 167"/>
              <a:gd name="T4" fmla="*/ 34 w 699"/>
              <a:gd name="T5" fmla="*/ 81 h 167"/>
              <a:gd name="T6" fmla="*/ 17 w 699"/>
              <a:gd name="T7" fmla="*/ 81 h 167"/>
              <a:gd name="T8" fmla="*/ 15 w 699"/>
              <a:gd name="T9" fmla="*/ 148 h 167"/>
              <a:gd name="T10" fmla="*/ 136 w 699"/>
              <a:gd name="T11" fmla="*/ 11 h 167"/>
              <a:gd name="T12" fmla="*/ 118 w 699"/>
              <a:gd name="T13" fmla="*/ 2 h 167"/>
              <a:gd name="T14" fmla="*/ 47 w 699"/>
              <a:gd name="T15" fmla="*/ 0 h 167"/>
              <a:gd name="T16" fmla="*/ 9 w 699"/>
              <a:gd name="T17" fmla="*/ 11 h 167"/>
              <a:gd name="T18" fmla="*/ 160 w 699"/>
              <a:gd name="T19" fmla="*/ 26 h 167"/>
              <a:gd name="T20" fmla="*/ 89 w 699"/>
              <a:gd name="T21" fmla="*/ 51 h 167"/>
              <a:gd name="T22" fmla="*/ 76 w 699"/>
              <a:gd name="T23" fmla="*/ 38 h 167"/>
              <a:gd name="T24" fmla="*/ 13 w 699"/>
              <a:gd name="T25" fmla="*/ 51 h 167"/>
              <a:gd name="T26" fmla="*/ 53 w 699"/>
              <a:gd name="T27" fmla="*/ 66 h 167"/>
              <a:gd name="T28" fmla="*/ 44 w 699"/>
              <a:gd name="T29" fmla="*/ 167 h 167"/>
              <a:gd name="T30" fmla="*/ 118 w 699"/>
              <a:gd name="T31" fmla="*/ 97 h 167"/>
              <a:gd name="T32" fmla="*/ 74 w 699"/>
              <a:gd name="T33" fmla="*/ 154 h 167"/>
              <a:gd name="T34" fmla="*/ 135 w 699"/>
              <a:gd name="T35" fmla="*/ 122 h 167"/>
              <a:gd name="T36" fmla="*/ 393 w 699"/>
              <a:gd name="T37" fmla="*/ 91 h 167"/>
              <a:gd name="T38" fmla="*/ 479 w 699"/>
              <a:gd name="T39" fmla="*/ 3 h 167"/>
              <a:gd name="T40" fmla="*/ 358 w 699"/>
              <a:gd name="T41" fmla="*/ 132 h 167"/>
              <a:gd name="T42" fmla="*/ 388 w 699"/>
              <a:gd name="T43" fmla="*/ 106 h 167"/>
              <a:gd name="T44" fmla="*/ 401 w 699"/>
              <a:gd name="T45" fmla="*/ 167 h 167"/>
              <a:gd name="T46" fmla="*/ 427 w 699"/>
              <a:gd name="T47" fmla="*/ 164 h 167"/>
              <a:gd name="T48" fmla="*/ 471 w 699"/>
              <a:gd name="T49" fmla="*/ 106 h 167"/>
              <a:gd name="T50" fmla="*/ 479 w 699"/>
              <a:gd name="T51" fmla="*/ 153 h 167"/>
              <a:gd name="T52" fmla="*/ 471 w 699"/>
              <a:gd name="T53" fmla="*/ 167 h 167"/>
              <a:gd name="T54" fmla="*/ 482 w 699"/>
              <a:gd name="T55" fmla="*/ 91 h 167"/>
              <a:gd name="T56" fmla="*/ 485 w 699"/>
              <a:gd name="T57" fmla="*/ 36 h 167"/>
              <a:gd name="T58" fmla="*/ 476 w 699"/>
              <a:gd name="T59" fmla="*/ 17 h 167"/>
              <a:gd name="T60" fmla="*/ 382 w 699"/>
              <a:gd name="T61" fmla="*/ 48 h 167"/>
              <a:gd name="T62" fmla="*/ 264 w 699"/>
              <a:gd name="T63" fmla="*/ 0 h 167"/>
              <a:gd name="T64" fmla="*/ 223 w 699"/>
              <a:gd name="T65" fmla="*/ 11 h 167"/>
              <a:gd name="T66" fmla="*/ 201 w 699"/>
              <a:gd name="T67" fmla="*/ 53 h 167"/>
              <a:gd name="T68" fmla="*/ 301 w 699"/>
              <a:gd name="T69" fmla="*/ 26 h 167"/>
              <a:gd name="T70" fmla="*/ 340 w 699"/>
              <a:gd name="T71" fmla="*/ 53 h 167"/>
              <a:gd name="T72" fmla="*/ 340 w 699"/>
              <a:gd name="T73" fmla="*/ 65 h 167"/>
              <a:gd name="T74" fmla="*/ 188 w 699"/>
              <a:gd name="T75" fmla="*/ 80 h 167"/>
              <a:gd name="T76" fmla="*/ 218 w 699"/>
              <a:gd name="T77" fmla="*/ 152 h 167"/>
              <a:gd name="T78" fmla="*/ 252 w 699"/>
              <a:gd name="T79" fmla="*/ 167 h 167"/>
              <a:gd name="T80" fmla="*/ 340 w 699"/>
              <a:gd name="T81" fmla="*/ 80 h 167"/>
              <a:gd name="T82" fmla="*/ 583 w 699"/>
              <a:gd name="T83" fmla="*/ 112 h 167"/>
              <a:gd name="T84" fmla="*/ 569 w 699"/>
              <a:gd name="T85" fmla="*/ 38 h 167"/>
              <a:gd name="T86" fmla="*/ 538 w 699"/>
              <a:gd name="T87" fmla="*/ 165 h 167"/>
              <a:gd name="T88" fmla="*/ 556 w 699"/>
              <a:gd name="T89" fmla="*/ 165 h 167"/>
              <a:gd name="T90" fmla="*/ 610 w 699"/>
              <a:gd name="T91" fmla="*/ 167 h 167"/>
              <a:gd name="T92" fmla="*/ 595 w 699"/>
              <a:gd name="T93" fmla="*/ 39 h 167"/>
              <a:gd name="T94" fmla="*/ 552 w 699"/>
              <a:gd name="T95" fmla="*/ 117 h 167"/>
              <a:gd name="T96" fmla="*/ 575 w 699"/>
              <a:gd name="T97" fmla="*/ 3 h 167"/>
              <a:gd name="T98" fmla="*/ 597 w 699"/>
              <a:gd name="T99" fmla="*/ 117 h 167"/>
              <a:gd name="T100" fmla="*/ 655 w 699"/>
              <a:gd name="T101" fmla="*/ 38 h 167"/>
              <a:gd name="T102" fmla="*/ 639 w 699"/>
              <a:gd name="T103" fmla="*/ 127 h 167"/>
              <a:gd name="T104" fmla="*/ 623 w 699"/>
              <a:gd name="T105" fmla="*/ 40 h 167"/>
              <a:gd name="T106" fmla="*/ 669 w 699"/>
              <a:gd name="T107" fmla="*/ 40 h 167"/>
              <a:gd name="T108" fmla="*/ 639 w 699"/>
              <a:gd name="T109" fmla="*/ 4 h 167"/>
              <a:gd name="T110" fmla="*/ 623 w 699"/>
              <a:gd name="T111" fmla="*/ 21 h 167"/>
              <a:gd name="T112" fmla="*/ 683 w 699"/>
              <a:gd name="T113" fmla="*/ 136 h 167"/>
              <a:gd name="T114" fmla="*/ 660 w 699"/>
              <a:gd name="T115" fmla="*/ 164 h 167"/>
              <a:gd name="T116" fmla="*/ 699 w 699"/>
              <a:gd name="T117"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9" h="167">
                <a:moveTo>
                  <a:pt x="162" y="71"/>
                </a:moveTo>
                <a:cubicBezTo>
                  <a:pt x="162" y="69"/>
                  <a:pt x="161" y="68"/>
                  <a:pt x="159" y="68"/>
                </a:cubicBezTo>
                <a:cubicBezTo>
                  <a:pt x="147" y="68"/>
                  <a:pt x="147" y="68"/>
                  <a:pt x="147" y="68"/>
                </a:cubicBezTo>
                <a:cubicBezTo>
                  <a:pt x="146" y="68"/>
                  <a:pt x="146" y="68"/>
                  <a:pt x="145" y="69"/>
                </a:cubicBezTo>
                <a:cubicBezTo>
                  <a:pt x="145" y="69"/>
                  <a:pt x="145" y="70"/>
                  <a:pt x="145" y="71"/>
                </a:cubicBezTo>
                <a:cubicBezTo>
                  <a:pt x="150" y="148"/>
                  <a:pt x="150" y="148"/>
                  <a:pt x="150" y="148"/>
                </a:cubicBezTo>
                <a:cubicBezTo>
                  <a:pt x="150" y="150"/>
                  <a:pt x="152" y="151"/>
                  <a:pt x="153" y="151"/>
                </a:cubicBezTo>
                <a:cubicBezTo>
                  <a:pt x="165" y="151"/>
                  <a:pt x="165" y="151"/>
                  <a:pt x="165" y="151"/>
                </a:cubicBezTo>
                <a:cubicBezTo>
                  <a:pt x="166" y="151"/>
                  <a:pt x="167" y="151"/>
                  <a:pt x="167" y="150"/>
                </a:cubicBezTo>
                <a:cubicBezTo>
                  <a:pt x="167" y="150"/>
                  <a:pt x="168" y="149"/>
                  <a:pt x="168" y="149"/>
                </a:cubicBezTo>
                <a:lnTo>
                  <a:pt x="162" y="71"/>
                </a:lnTo>
                <a:close/>
                <a:moveTo>
                  <a:pt x="34" y="81"/>
                </a:moveTo>
                <a:cubicBezTo>
                  <a:pt x="34" y="81"/>
                  <a:pt x="34" y="80"/>
                  <a:pt x="34" y="79"/>
                </a:cubicBezTo>
                <a:cubicBezTo>
                  <a:pt x="34" y="79"/>
                  <a:pt x="33" y="79"/>
                  <a:pt x="32" y="79"/>
                </a:cubicBezTo>
                <a:cubicBezTo>
                  <a:pt x="19" y="79"/>
                  <a:pt x="19" y="79"/>
                  <a:pt x="19" y="79"/>
                </a:cubicBezTo>
                <a:cubicBezTo>
                  <a:pt x="18" y="79"/>
                  <a:pt x="17" y="80"/>
                  <a:pt x="17" y="81"/>
                </a:cubicBezTo>
                <a:cubicBezTo>
                  <a:pt x="0" y="146"/>
                  <a:pt x="0" y="146"/>
                  <a:pt x="0" y="146"/>
                </a:cubicBezTo>
                <a:cubicBezTo>
                  <a:pt x="0" y="147"/>
                  <a:pt x="0" y="147"/>
                  <a:pt x="0" y="148"/>
                </a:cubicBezTo>
                <a:cubicBezTo>
                  <a:pt x="1" y="148"/>
                  <a:pt x="1" y="148"/>
                  <a:pt x="2" y="148"/>
                </a:cubicBezTo>
                <a:cubicBezTo>
                  <a:pt x="15" y="148"/>
                  <a:pt x="15" y="148"/>
                  <a:pt x="15" y="148"/>
                </a:cubicBezTo>
                <a:cubicBezTo>
                  <a:pt x="16" y="148"/>
                  <a:pt x="17" y="148"/>
                  <a:pt x="18" y="146"/>
                </a:cubicBezTo>
                <a:lnTo>
                  <a:pt x="34" y="81"/>
                </a:lnTo>
                <a:close/>
                <a:moveTo>
                  <a:pt x="160" y="11"/>
                </a:moveTo>
                <a:cubicBezTo>
                  <a:pt x="136" y="11"/>
                  <a:pt x="136" y="11"/>
                  <a:pt x="136" y="11"/>
                </a:cubicBezTo>
                <a:cubicBezTo>
                  <a:pt x="128" y="2"/>
                  <a:pt x="128" y="2"/>
                  <a:pt x="128" y="2"/>
                </a:cubicBezTo>
                <a:cubicBezTo>
                  <a:pt x="128" y="2"/>
                  <a:pt x="128" y="2"/>
                  <a:pt x="128" y="2"/>
                </a:cubicBezTo>
                <a:cubicBezTo>
                  <a:pt x="126" y="1"/>
                  <a:pt x="125" y="0"/>
                  <a:pt x="123" y="0"/>
                </a:cubicBezTo>
                <a:cubicBezTo>
                  <a:pt x="121" y="0"/>
                  <a:pt x="119" y="1"/>
                  <a:pt x="118" y="2"/>
                </a:cubicBezTo>
                <a:cubicBezTo>
                  <a:pt x="110" y="11"/>
                  <a:pt x="110" y="11"/>
                  <a:pt x="110" y="11"/>
                </a:cubicBezTo>
                <a:cubicBezTo>
                  <a:pt x="60" y="11"/>
                  <a:pt x="60" y="11"/>
                  <a:pt x="60" y="11"/>
                </a:cubicBezTo>
                <a:cubicBezTo>
                  <a:pt x="51" y="2"/>
                  <a:pt x="51" y="2"/>
                  <a:pt x="51" y="2"/>
                </a:cubicBezTo>
                <a:cubicBezTo>
                  <a:pt x="50" y="1"/>
                  <a:pt x="49" y="0"/>
                  <a:pt x="47" y="0"/>
                </a:cubicBezTo>
                <a:cubicBezTo>
                  <a:pt x="45" y="0"/>
                  <a:pt x="43" y="1"/>
                  <a:pt x="42" y="2"/>
                </a:cubicBezTo>
                <a:cubicBezTo>
                  <a:pt x="42" y="2"/>
                  <a:pt x="42" y="2"/>
                  <a:pt x="42" y="2"/>
                </a:cubicBezTo>
                <a:cubicBezTo>
                  <a:pt x="33" y="11"/>
                  <a:pt x="33" y="11"/>
                  <a:pt x="33" y="11"/>
                </a:cubicBezTo>
                <a:cubicBezTo>
                  <a:pt x="9" y="11"/>
                  <a:pt x="9" y="11"/>
                  <a:pt x="9" y="11"/>
                </a:cubicBezTo>
                <a:cubicBezTo>
                  <a:pt x="8" y="11"/>
                  <a:pt x="7" y="12"/>
                  <a:pt x="7" y="14"/>
                </a:cubicBezTo>
                <a:cubicBezTo>
                  <a:pt x="7" y="23"/>
                  <a:pt x="7" y="23"/>
                  <a:pt x="7" y="23"/>
                </a:cubicBezTo>
                <a:cubicBezTo>
                  <a:pt x="7" y="25"/>
                  <a:pt x="8" y="26"/>
                  <a:pt x="9" y="26"/>
                </a:cubicBezTo>
                <a:cubicBezTo>
                  <a:pt x="160" y="26"/>
                  <a:pt x="160" y="26"/>
                  <a:pt x="160" y="26"/>
                </a:cubicBezTo>
                <a:cubicBezTo>
                  <a:pt x="162" y="26"/>
                  <a:pt x="163" y="25"/>
                  <a:pt x="163" y="23"/>
                </a:cubicBezTo>
                <a:cubicBezTo>
                  <a:pt x="163" y="14"/>
                  <a:pt x="163" y="14"/>
                  <a:pt x="163" y="14"/>
                </a:cubicBezTo>
                <a:cubicBezTo>
                  <a:pt x="163" y="12"/>
                  <a:pt x="162" y="11"/>
                  <a:pt x="160" y="11"/>
                </a:cubicBezTo>
                <a:close/>
                <a:moveTo>
                  <a:pt x="89" y="51"/>
                </a:moveTo>
                <a:cubicBezTo>
                  <a:pt x="76" y="51"/>
                  <a:pt x="76" y="51"/>
                  <a:pt x="76" y="51"/>
                </a:cubicBezTo>
                <a:cubicBezTo>
                  <a:pt x="78" y="41"/>
                  <a:pt x="78" y="41"/>
                  <a:pt x="78" y="41"/>
                </a:cubicBezTo>
                <a:cubicBezTo>
                  <a:pt x="79" y="40"/>
                  <a:pt x="79" y="40"/>
                  <a:pt x="78" y="39"/>
                </a:cubicBezTo>
                <a:cubicBezTo>
                  <a:pt x="78" y="39"/>
                  <a:pt x="77" y="38"/>
                  <a:pt x="76" y="38"/>
                </a:cubicBezTo>
                <a:cubicBezTo>
                  <a:pt x="63" y="38"/>
                  <a:pt x="63" y="38"/>
                  <a:pt x="63" y="38"/>
                </a:cubicBezTo>
                <a:cubicBezTo>
                  <a:pt x="62" y="38"/>
                  <a:pt x="60" y="39"/>
                  <a:pt x="60" y="41"/>
                </a:cubicBezTo>
                <a:cubicBezTo>
                  <a:pt x="57" y="51"/>
                  <a:pt x="57" y="51"/>
                  <a:pt x="57" y="51"/>
                </a:cubicBezTo>
                <a:cubicBezTo>
                  <a:pt x="13" y="51"/>
                  <a:pt x="13" y="51"/>
                  <a:pt x="13" y="51"/>
                </a:cubicBezTo>
                <a:cubicBezTo>
                  <a:pt x="11" y="51"/>
                  <a:pt x="10" y="52"/>
                  <a:pt x="10" y="54"/>
                </a:cubicBezTo>
                <a:cubicBezTo>
                  <a:pt x="10" y="63"/>
                  <a:pt x="10" y="63"/>
                  <a:pt x="10" y="63"/>
                </a:cubicBezTo>
                <a:cubicBezTo>
                  <a:pt x="10" y="65"/>
                  <a:pt x="11" y="66"/>
                  <a:pt x="13" y="66"/>
                </a:cubicBezTo>
                <a:cubicBezTo>
                  <a:pt x="53" y="66"/>
                  <a:pt x="53" y="66"/>
                  <a:pt x="53" y="66"/>
                </a:cubicBezTo>
                <a:cubicBezTo>
                  <a:pt x="29" y="164"/>
                  <a:pt x="29" y="164"/>
                  <a:pt x="29" y="164"/>
                </a:cubicBezTo>
                <a:cubicBezTo>
                  <a:pt x="29" y="165"/>
                  <a:pt x="29" y="166"/>
                  <a:pt x="29" y="166"/>
                </a:cubicBezTo>
                <a:cubicBezTo>
                  <a:pt x="30" y="167"/>
                  <a:pt x="30" y="167"/>
                  <a:pt x="31" y="167"/>
                </a:cubicBezTo>
                <a:cubicBezTo>
                  <a:pt x="44" y="167"/>
                  <a:pt x="44" y="167"/>
                  <a:pt x="44" y="167"/>
                </a:cubicBezTo>
                <a:cubicBezTo>
                  <a:pt x="46" y="167"/>
                  <a:pt x="47" y="166"/>
                  <a:pt x="48" y="165"/>
                </a:cubicBezTo>
                <a:cubicBezTo>
                  <a:pt x="72" y="66"/>
                  <a:pt x="72" y="66"/>
                  <a:pt x="72" y="66"/>
                </a:cubicBezTo>
                <a:cubicBezTo>
                  <a:pt x="72" y="66"/>
                  <a:pt x="87" y="66"/>
                  <a:pt x="87" y="66"/>
                </a:cubicBezTo>
                <a:cubicBezTo>
                  <a:pt x="106" y="66"/>
                  <a:pt x="118" y="80"/>
                  <a:pt x="118" y="97"/>
                </a:cubicBezTo>
                <a:cubicBezTo>
                  <a:pt x="118" y="121"/>
                  <a:pt x="118" y="121"/>
                  <a:pt x="118" y="121"/>
                </a:cubicBezTo>
                <a:cubicBezTo>
                  <a:pt x="118" y="141"/>
                  <a:pt x="104" y="152"/>
                  <a:pt x="87" y="152"/>
                </a:cubicBezTo>
                <a:cubicBezTo>
                  <a:pt x="78" y="152"/>
                  <a:pt x="78" y="152"/>
                  <a:pt x="78" y="152"/>
                </a:cubicBezTo>
                <a:cubicBezTo>
                  <a:pt x="76" y="152"/>
                  <a:pt x="75" y="153"/>
                  <a:pt x="74" y="154"/>
                </a:cubicBezTo>
                <a:cubicBezTo>
                  <a:pt x="72" y="164"/>
                  <a:pt x="72" y="164"/>
                  <a:pt x="72" y="164"/>
                </a:cubicBezTo>
                <a:cubicBezTo>
                  <a:pt x="72" y="165"/>
                  <a:pt x="72" y="167"/>
                  <a:pt x="75" y="167"/>
                </a:cubicBezTo>
                <a:cubicBezTo>
                  <a:pt x="87" y="167"/>
                  <a:pt x="87" y="167"/>
                  <a:pt x="87" y="167"/>
                </a:cubicBezTo>
                <a:cubicBezTo>
                  <a:pt x="114" y="167"/>
                  <a:pt x="135" y="151"/>
                  <a:pt x="135" y="122"/>
                </a:cubicBezTo>
                <a:cubicBezTo>
                  <a:pt x="135" y="97"/>
                  <a:pt x="135" y="97"/>
                  <a:pt x="135" y="97"/>
                </a:cubicBezTo>
                <a:cubicBezTo>
                  <a:pt x="135" y="69"/>
                  <a:pt x="116" y="51"/>
                  <a:pt x="89" y="51"/>
                </a:cubicBezTo>
                <a:close/>
                <a:moveTo>
                  <a:pt x="482" y="91"/>
                </a:moveTo>
                <a:cubicBezTo>
                  <a:pt x="393" y="91"/>
                  <a:pt x="393" y="91"/>
                  <a:pt x="393" y="91"/>
                </a:cubicBezTo>
                <a:cubicBezTo>
                  <a:pt x="399" y="78"/>
                  <a:pt x="399" y="78"/>
                  <a:pt x="399" y="78"/>
                </a:cubicBezTo>
                <a:cubicBezTo>
                  <a:pt x="479" y="78"/>
                  <a:pt x="479" y="78"/>
                  <a:pt x="479" y="78"/>
                </a:cubicBezTo>
                <a:cubicBezTo>
                  <a:pt x="499" y="78"/>
                  <a:pt x="516" y="61"/>
                  <a:pt x="516" y="41"/>
                </a:cubicBezTo>
                <a:cubicBezTo>
                  <a:pt x="516" y="20"/>
                  <a:pt x="499" y="3"/>
                  <a:pt x="479" y="3"/>
                </a:cubicBezTo>
                <a:cubicBezTo>
                  <a:pt x="401" y="3"/>
                  <a:pt x="401" y="3"/>
                  <a:pt x="401" y="3"/>
                </a:cubicBezTo>
                <a:cubicBezTo>
                  <a:pt x="381" y="3"/>
                  <a:pt x="364" y="20"/>
                  <a:pt x="364" y="41"/>
                </a:cubicBezTo>
                <a:cubicBezTo>
                  <a:pt x="364" y="54"/>
                  <a:pt x="371" y="66"/>
                  <a:pt x="382" y="73"/>
                </a:cubicBezTo>
                <a:cubicBezTo>
                  <a:pt x="358" y="132"/>
                  <a:pt x="358" y="132"/>
                  <a:pt x="358" y="132"/>
                </a:cubicBezTo>
                <a:cubicBezTo>
                  <a:pt x="358" y="132"/>
                  <a:pt x="357" y="135"/>
                  <a:pt x="361" y="135"/>
                </a:cubicBezTo>
                <a:cubicBezTo>
                  <a:pt x="372" y="135"/>
                  <a:pt x="372" y="135"/>
                  <a:pt x="372" y="135"/>
                </a:cubicBezTo>
                <a:cubicBezTo>
                  <a:pt x="374" y="135"/>
                  <a:pt x="376" y="134"/>
                  <a:pt x="376" y="133"/>
                </a:cubicBezTo>
                <a:cubicBezTo>
                  <a:pt x="388" y="106"/>
                  <a:pt x="388" y="106"/>
                  <a:pt x="388" y="106"/>
                </a:cubicBezTo>
                <a:cubicBezTo>
                  <a:pt x="409" y="106"/>
                  <a:pt x="409" y="106"/>
                  <a:pt x="409" y="106"/>
                </a:cubicBezTo>
                <a:cubicBezTo>
                  <a:pt x="386" y="164"/>
                  <a:pt x="386" y="164"/>
                  <a:pt x="386" y="164"/>
                </a:cubicBezTo>
                <a:cubicBezTo>
                  <a:pt x="386" y="164"/>
                  <a:pt x="384" y="167"/>
                  <a:pt x="388" y="167"/>
                </a:cubicBezTo>
                <a:cubicBezTo>
                  <a:pt x="401" y="167"/>
                  <a:pt x="401" y="167"/>
                  <a:pt x="401" y="167"/>
                </a:cubicBezTo>
                <a:cubicBezTo>
                  <a:pt x="402" y="167"/>
                  <a:pt x="404" y="166"/>
                  <a:pt x="405" y="164"/>
                </a:cubicBezTo>
                <a:cubicBezTo>
                  <a:pt x="429" y="106"/>
                  <a:pt x="429" y="106"/>
                  <a:pt x="429" y="106"/>
                </a:cubicBezTo>
                <a:cubicBezTo>
                  <a:pt x="451" y="106"/>
                  <a:pt x="451" y="106"/>
                  <a:pt x="451" y="106"/>
                </a:cubicBezTo>
                <a:cubicBezTo>
                  <a:pt x="427" y="164"/>
                  <a:pt x="427" y="164"/>
                  <a:pt x="427" y="164"/>
                </a:cubicBezTo>
                <a:cubicBezTo>
                  <a:pt x="427" y="164"/>
                  <a:pt x="426" y="167"/>
                  <a:pt x="430" y="167"/>
                </a:cubicBezTo>
                <a:cubicBezTo>
                  <a:pt x="443" y="167"/>
                  <a:pt x="443" y="167"/>
                  <a:pt x="443" y="167"/>
                </a:cubicBezTo>
                <a:cubicBezTo>
                  <a:pt x="444" y="167"/>
                  <a:pt x="446" y="166"/>
                  <a:pt x="447" y="164"/>
                </a:cubicBezTo>
                <a:cubicBezTo>
                  <a:pt x="471" y="106"/>
                  <a:pt x="471" y="106"/>
                  <a:pt x="471" y="106"/>
                </a:cubicBezTo>
                <a:cubicBezTo>
                  <a:pt x="479" y="106"/>
                  <a:pt x="479" y="106"/>
                  <a:pt x="479" y="106"/>
                </a:cubicBezTo>
                <a:cubicBezTo>
                  <a:pt x="491" y="106"/>
                  <a:pt x="500" y="115"/>
                  <a:pt x="500" y="127"/>
                </a:cubicBezTo>
                <a:cubicBezTo>
                  <a:pt x="500" y="131"/>
                  <a:pt x="500" y="131"/>
                  <a:pt x="500" y="131"/>
                </a:cubicBezTo>
                <a:cubicBezTo>
                  <a:pt x="500" y="143"/>
                  <a:pt x="492" y="153"/>
                  <a:pt x="479" y="153"/>
                </a:cubicBezTo>
                <a:cubicBezTo>
                  <a:pt x="476" y="153"/>
                  <a:pt x="476" y="153"/>
                  <a:pt x="476" y="153"/>
                </a:cubicBezTo>
                <a:cubicBezTo>
                  <a:pt x="474" y="153"/>
                  <a:pt x="473" y="153"/>
                  <a:pt x="472" y="155"/>
                </a:cubicBezTo>
                <a:cubicBezTo>
                  <a:pt x="469" y="164"/>
                  <a:pt x="469" y="164"/>
                  <a:pt x="469" y="164"/>
                </a:cubicBezTo>
                <a:cubicBezTo>
                  <a:pt x="468" y="165"/>
                  <a:pt x="469" y="167"/>
                  <a:pt x="471" y="167"/>
                </a:cubicBezTo>
                <a:cubicBezTo>
                  <a:pt x="483" y="167"/>
                  <a:pt x="483" y="167"/>
                  <a:pt x="483" y="167"/>
                </a:cubicBezTo>
                <a:cubicBezTo>
                  <a:pt x="503" y="167"/>
                  <a:pt x="518" y="150"/>
                  <a:pt x="518" y="131"/>
                </a:cubicBezTo>
                <a:cubicBezTo>
                  <a:pt x="518" y="127"/>
                  <a:pt x="518" y="127"/>
                  <a:pt x="518" y="127"/>
                </a:cubicBezTo>
                <a:cubicBezTo>
                  <a:pt x="518" y="108"/>
                  <a:pt x="502" y="91"/>
                  <a:pt x="482" y="91"/>
                </a:cubicBezTo>
                <a:close/>
                <a:moveTo>
                  <a:pt x="382" y="48"/>
                </a:moveTo>
                <a:cubicBezTo>
                  <a:pt x="482" y="48"/>
                  <a:pt x="482" y="48"/>
                  <a:pt x="482" y="48"/>
                </a:cubicBezTo>
                <a:cubicBezTo>
                  <a:pt x="484" y="48"/>
                  <a:pt x="485" y="47"/>
                  <a:pt x="485" y="45"/>
                </a:cubicBezTo>
                <a:cubicBezTo>
                  <a:pt x="485" y="36"/>
                  <a:pt x="485" y="36"/>
                  <a:pt x="485" y="36"/>
                </a:cubicBezTo>
                <a:cubicBezTo>
                  <a:pt x="485" y="34"/>
                  <a:pt x="484" y="33"/>
                  <a:pt x="482" y="33"/>
                </a:cubicBezTo>
                <a:cubicBezTo>
                  <a:pt x="382" y="33"/>
                  <a:pt x="382" y="33"/>
                  <a:pt x="382" y="33"/>
                </a:cubicBezTo>
                <a:cubicBezTo>
                  <a:pt x="385" y="24"/>
                  <a:pt x="394" y="17"/>
                  <a:pt x="404" y="17"/>
                </a:cubicBezTo>
                <a:cubicBezTo>
                  <a:pt x="476" y="17"/>
                  <a:pt x="476" y="17"/>
                  <a:pt x="476" y="17"/>
                </a:cubicBezTo>
                <a:cubicBezTo>
                  <a:pt x="489" y="17"/>
                  <a:pt x="499" y="28"/>
                  <a:pt x="499" y="41"/>
                </a:cubicBezTo>
                <a:cubicBezTo>
                  <a:pt x="499" y="53"/>
                  <a:pt x="489" y="64"/>
                  <a:pt x="476" y="64"/>
                </a:cubicBezTo>
                <a:cubicBezTo>
                  <a:pt x="404" y="64"/>
                  <a:pt x="404" y="64"/>
                  <a:pt x="404" y="64"/>
                </a:cubicBezTo>
                <a:cubicBezTo>
                  <a:pt x="394" y="64"/>
                  <a:pt x="385" y="57"/>
                  <a:pt x="382" y="48"/>
                </a:cubicBezTo>
                <a:close/>
                <a:moveTo>
                  <a:pt x="305" y="11"/>
                </a:moveTo>
                <a:cubicBezTo>
                  <a:pt x="277" y="11"/>
                  <a:pt x="277" y="11"/>
                  <a:pt x="277" y="11"/>
                </a:cubicBezTo>
                <a:cubicBezTo>
                  <a:pt x="269" y="2"/>
                  <a:pt x="269" y="2"/>
                  <a:pt x="269" y="2"/>
                </a:cubicBezTo>
                <a:cubicBezTo>
                  <a:pt x="267" y="1"/>
                  <a:pt x="266" y="0"/>
                  <a:pt x="264" y="0"/>
                </a:cubicBezTo>
                <a:cubicBezTo>
                  <a:pt x="262" y="0"/>
                  <a:pt x="260" y="1"/>
                  <a:pt x="259" y="2"/>
                </a:cubicBezTo>
                <a:cubicBezTo>
                  <a:pt x="259" y="2"/>
                  <a:pt x="259" y="2"/>
                  <a:pt x="259" y="2"/>
                </a:cubicBezTo>
                <a:cubicBezTo>
                  <a:pt x="251" y="11"/>
                  <a:pt x="251" y="11"/>
                  <a:pt x="251" y="11"/>
                </a:cubicBezTo>
                <a:cubicBezTo>
                  <a:pt x="223" y="11"/>
                  <a:pt x="223" y="11"/>
                  <a:pt x="223" y="11"/>
                </a:cubicBezTo>
                <a:cubicBezTo>
                  <a:pt x="198" y="11"/>
                  <a:pt x="185" y="24"/>
                  <a:pt x="185" y="46"/>
                </a:cubicBezTo>
                <a:cubicBezTo>
                  <a:pt x="185" y="51"/>
                  <a:pt x="185" y="51"/>
                  <a:pt x="185" y="51"/>
                </a:cubicBezTo>
                <a:cubicBezTo>
                  <a:pt x="185" y="52"/>
                  <a:pt x="186" y="53"/>
                  <a:pt x="188" y="53"/>
                </a:cubicBezTo>
                <a:cubicBezTo>
                  <a:pt x="201" y="53"/>
                  <a:pt x="201" y="53"/>
                  <a:pt x="201" y="53"/>
                </a:cubicBezTo>
                <a:cubicBezTo>
                  <a:pt x="202" y="53"/>
                  <a:pt x="203" y="52"/>
                  <a:pt x="203" y="51"/>
                </a:cubicBezTo>
                <a:cubicBezTo>
                  <a:pt x="203" y="47"/>
                  <a:pt x="203" y="47"/>
                  <a:pt x="203" y="47"/>
                </a:cubicBezTo>
                <a:cubicBezTo>
                  <a:pt x="203" y="32"/>
                  <a:pt x="210" y="26"/>
                  <a:pt x="227" y="26"/>
                </a:cubicBezTo>
                <a:cubicBezTo>
                  <a:pt x="301" y="26"/>
                  <a:pt x="301" y="26"/>
                  <a:pt x="301" y="26"/>
                </a:cubicBezTo>
                <a:cubicBezTo>
                  <a:pt x="317" y="26"/>
                  <a:pt x="325" y="32"/>
                  <a:pt x="325" y="47"/>
                </a:cubicBezTo>
                <a:cubicBezTo>
                  <a:pt x="325" y="51"/>
                  <a:pt x="325" y="51"/>
                  <a:pt x="325" y="51"/>
                </a:cubicBezTo>
                <a:cubicBezTo>
                  <a:pt x="325" y="52"/>
                  <a:pt x="326" y="53"/>
                  <a:pt x="327" y="53"/>
                </a:cubicBezTo>
                <a:cubicBezTo>
                  <a:pt x="340" y="53"/>
                  <a:pt x="340" y="53"/>
                  <a:pt x="340" y="53"/>
                </a:cubicBezTo>
                <a:cubicBezTo>
                  <a:pt x="341" y="53"/>
                  <a:pt x="342" y="52"/>
                  <a:pt x="342" y="51"/>
                </a:cubicBezTo>
                <a:cubicBezTo>
                  <a:pt x="342" y="46"/>
                  <a:pt x="342" y="46"/>
                  <a:pt x="342" y="46"/>
                </a:cubicBezTo>
                <a:cubicBezTo>
                  <a:pt x="342" y="24"/>
                  <a:pt x="329" y="11"/>
                  <a:pt x="305" y="11"/>
                </a:cubicBezTo>
                <a:close/>
                <a:moveTo>
                  <a:pt x="340" y="65"/>
                </a:moveTo>
                <a:cubicBezTo>
                  <a:pt x="188" y="65"/>
                  <a:pt x="188" y="65"/>
                  <a:pt x="188" y="65"/>
                </a:cubicBezTo>
                <a:cubicBezTo>
                  <a:pt x="186" y="65"/>
                  <a:pt x="185" y="66"/>
                  <a:pt x="185" y="68"/>
                </a:cubicBezTo>
                <a:cubicBezTo>
                  <a:pt x="185" y="77"/>
                  <a:pt x="185" y="77"/>
                  <a:pt x="185" y="77"/>
                </a:cubicBezTo>
                <a:cubicBezTo>
                  <a:pt x="185" y="79"/>
                  <a:pt x="186" y="80"/>
                  <a:pt x="188" y="80"/>
                </a:cubicBezTo>
                <a:cubicBezTo>
                  <a:pt x="280" y="80"/>
                  <a:pt x="280" y="80"/>
                  <a:pt x="280" y="80"/>
                </a:cubicBezTo>
                <a:cubicBezTo>
                  <a:pt x="280" y="119"/>
                  <a:pt x="280" y="119"/>
                  <a:pt x="280" y="119"/>
                </a:cubicBezTo>
                <a:cubicBezTo>
                  <a:pt x="280" y="139"/>
                  <a:pt x="267" y="152"/>
                  <a:pt x="248" y="152"/>
                </a:cubicBezTo>
                <a:cubicBezTo>
                  <a:pt x="218" y="152"/>
                  <a:pt x="218" y="152"/>
                  <a:pt x="218" y="152"/>
                </a:cubicBezTo>
                <a:cubicBezTo>
                  <a:pt x="216" y="152"/>
                  <a:pt x="215" y="153"/>
                  <a:pt x="215" y="154"/>
                </a:cubicBezTo>
                <a:cubicBezTo>
                  <a:pt x="212" y="164"/>
                  <a:pt x="212" y="164"/>
                  <a:pt x="212" y="164"/>
                </a:cubicBezTo>
                <a:cubicBezTo>
                  <a:pt x="212" y="165"/>
                  <a:pt x="213" y="167"/>
                  <a:pt x="215" y="167"/>
                </a:cubicBezTo>
                <a:cubicBezTo>
                  <a:pt x="252" y="167"/>
                  <a:pt x="252" y="167"/>
                  <a:pt x="252" y="167"/>
                </a:cubicBezTo>
                <a:cubicBezTo>
                  <a:pt x="252" y="167"/>
                  <a:pt x="252" y="167"/>
                  <a:pt x="252" y="167"/>
                </a:cubicBezTo>
                <a:cubicBezTo>
                  <a:pt x="278" y="167"/>
                  <a:pt x="298" y="148"/>
                  <a:pt x="298" y="121"/>
                </a:cubicBezTo>
                <a:cubicBezTo>
                  <a:pt x="298" y="80"/>
                  <a:pt x="298" y="80"/>
                  <a:pt x="298" y="80"/>
                </a:cubicBezTo>
                <a:cubicBezTo>
                  <a:pt x="340" y="80"/>
                  <a:pt x="340" y="80"/>
                  <a:pt x="340" y="80"/>
                </a:cubicBezTo>
                <a:cubicBezTo>
                  <a:pt x="341" y="80"/>
                  <a:pt x="342" y="79"/>
                  <a:pt x="342" y="77"/>
                </a:cubicBezTo>
                <a:cubicBezTo>
                  <a:pt x="342" y="68"/>
                  <a:pt x="342" y="68"/>
                  <a:pt x="342" y="68"/>
                </a:cubicBezTo>
                <a:cubicBezTo>
                  <a:pt x="342" y="66"/>
                  <a:pt x="341" y="65"/>
                  <a:pt x="340" y="65"/>
                </a:cubicBezTo>
                <a:close/>
                <a:moveTo>
                  <a:pt x="583" y="112"/>
                </a:moveTo>
                <a:cubicBezTo>
                  <a:pt x="583" y="40"/>
                  <a:pt x="583" y="40"/>
                  <a:pt x="583" y="40"/>
                </a:cubicBezTo>
                <a:cubicBezTo>
                  <a:pt x="583" y="39"/>
                  <a:pt x="582" y="38"/>
                  <a:pt x="581" y="38"/>
                </a:cubicBezTo>
                <a:cubicBezTo>
                  <a:pt x="581" y="38"/>
                  <a:pt x="581" y="38"/>
                  <a:pt x="581" y="38"/>
                </a:cubicBezTo>
                <a:cubicBezTo>
                  <a:pt x="569" y="38"/>
                  <a:pt x="569" y="38"/>
                  <a:pt x="569" y="38"/>
                </a:cubicBezTo>
                <a:cubicBezTo>
                  <a:pt x="569" y="38"/>
                  <a:pt x="569" y="38"/>
                  <a:pt x="569" y="38"/>
                </a:cubicBezTo>
                <a:cubicBezTo>
                  <a:pt x="568" y="38"/>
                  <a:pt x="567" y="39"/>
                  <a:pt x="567" y="40"/>
                </a:cubicBezTo>
                <a:cubicBezTo>
                  <a:pt x="567" y="112"/>
                  <a:pt x="567" y="112"/>
                  <a:pt x="567" y="112"/>
                </a:cubicBezTo>
                <a:cubicBezTo>
                  <a:pt x="538" y="165"/>
                  <a:pt x="538" y="165"/>
                  <a:pt x="538" y="165"/>
                </a:cubicBezTo>
                <a:cubicBezTo>
                  <a:pt x="538" y="165"/>
                  <a:pt x="538" y="165"/>
                  <a:pt x="538" y="165"/>
                </a:cubicBezTo>
                <a:cubicBezTo>
                  <a:pt x="538" y="166"/>
                  <a:pt x="539" y="167"/>
                  <a:pt x="540" y="167"/>
                </a:cubicBezTo>
                <a:cubicBezTo>
                  <a:pt x="553" y="167"/>
                  <a:pt x="553" y="167"/>
                  <a:pt x="553" y="167"/>
                </a:cubicBezTo>
                <a:cubicBezTo>
                  <a:pt x="554" y="167"/>
                  <a:pt x="556" y="166"/>
                  <a:pt x="556" y="165"/>
                </a:cubicBezTo>
                <a:cubicBezTo>
                  <a:pt x="575" y="131"/>
                  <a:pt x="575" y="131"/>
                  <a:pt x="575" y="131"/>
                </a:cubicBezTo>
                <a:cubicBezTo>
                  <a:pt x="593" y="165"/>
                  <a:pt x="593" y="165"/>
                  <a:pt x="593" y="165"/>
                </a:cubicBezTo>
                <a:cubicBezTo>
                  <a:pt x="594" y="166"/>
                  <a:pt x="595" y="167"/>
                  <a:pt x="597" y="167"/>
                </a:cubicBezTo>
                <a:cubicBezTo>
                  <a:pt x="610" y="167"/>
                  <a:pt x="610" y="167"/>
                  <a:pt x="610" y="167"/>
                </a:cubicBezTo>
                <a:cubicBezTo>
                  <a:pt x="611" y="167"/>
                  <a:pt x="612" y="166"/>
                  <a:pt x="612" y="165"/>
                </a:cubicBezTo>
                <a:cubicBezTo>
                  <a:pt x="612" y="165"/>
                  <a:pt x="611" y="165"/>
                  <a:pt x="611" y="165"/>
                </a:cubicBezTo>
                <a:lnTo>
                  <a:pt x="583" y="112"/>
                </a:lnTo>
                <a:close/>
                <a:moveTo>
                  <a:pt x="595" y="39"/>
                </a:moveTo>
                <a:cubicBezTo>
                  <a:pt x="595" y="28"/>
                  <a:pt x="586" y="19"/>
                  <a:pt x="575" y="19"/>
                </a:cubicBezTo>
                <a:cubicBezTo>
                  <a:pt x="564" y="19"/>
                  <a:pt x="555" y="28"/>
                  <a:pt x="555" y="39"/>
                </a:cubicBezTo>
                <a:cubicBezTo>
                  <a:pt x="555" y="114"/>
                  <a:pt x="555" y="114"/>
                  <a:pt x="555" y="114"/>
                </a:cubicBezTo>
                <a:cubicBezTo>
                  <a:pt x="555" y="116"/>
                  <a:pt x="553" y="117"/>
                  <a:pt x="552" y="117"/>
                </a:cubicBezTo>
                <a:cubicBezTo>
                  <a:pt x="541" y="117"/>
                  <a:pt x="541" y="117"/>
                  <a:pt x="541" y="117"/>
                </a:cubicBezTo>
                <a:cubicBezTo>
                  <a:pt x="540" y="117"/>
                  <a:pt x="539" y="116"/>
                  <a:pt x="539" y="114"/>
                </a:cubicBezTo>
                <a:cubicBezTo>
                  <a:pt x="539" y="39"/>
                  <a:pt x="539" y="39"/>
                  <a:pt x="539" y="39"/>
                </a:cubicBezTo>
                <a:cubicBezTo>
                  <a:pt x="539" y="19"/>
                  <a:pt x="555" y="3"/>
                  <a:pt x="575" y="3"/>
                </a:cubicBezTo>
                <a:cubicBezTo>
                  <a:pt x="595" y="3"/>
                  <a:pt x="611" y="19"/>
                  <a:pt x="611" y="39"/>
                </a:cubicBezTo>
                <a:cubicBezTo>
                  <a:pt x="611" y="114"/>
                  <a:pt x="611" y="114"/>
                  <a:pt x="611" y="114"/>
                </a:cubicBezTo>
                <a:cubicBezTo>
                  <a:pt x="611" y="116"/>
                  <a:pt x="610" y="117"/>
                  <a:pt x="608" y="117"/>
                </a:cubicBezTo>
                <a:cubicBezTo>
                  <a:pt x="597" y="117"/>
                  <a:pt x="597" y="117"/>
                  <a:pt x="597" y="117"/>
                </a:cubicBezTo>
                <a:cubicBezTo>
                  <a:pt x="596" y="117"/>
                  <a:pt x="595" y="116"/>
                  <a:pt x="595" y="114"/>
                </a:cubicBezTo>
                <a:lnTo>
                  <a:pt x="595" y="39"/>
                </a:lnTo>
                <a:close/>
                <a:moveTo>
                  <a:pt x="666" y="38"/>
                </a:moveTo>
                <a:cubicBezTo>
                  <a:pt x="655" y="38"/>
                  <a:pt x="655" y="38"/>
                  <a:pt x="655" y="38"/>
                </a:cubicBezTo>
                <a:cubicBezTo>
                  <a:pt x="654" y="38"/>
                  <a:pt x="653" y="39"/>
                  <a:pt x="653" y="40"/>
                </a:cubicBezTo>
                <a:cubicBezTo>
                  <a:pt x="653" y="127"/>
                  <a:pt x="653" y="127"/>
                  <a:pt x="653" y="127"/>
                </a:cubicBezTo>
                <a:cubicBezTo>
                  <a:pt x="652" y="130"/>
                  <a:pt x="649" y="133"/>
                  <a:pt x="646" y="133"/>
                </a:cubicBezTo>
                <a:cubicBezTo>
                  <a:pt x="642" y="133"/>
                  <a:pt x="639" y="130"/>
                  <a:pt x="639" y="127"/>
                </a:cubicBezTo>
                <a:cubicBezTo>
                  <a:pt x="639" y="40"/>
                  <a:pt x="639" y="40"/>
                  <a:pt x="639" y="40"/>
                </a:cubicBezTo>
                <a:cubicBezTo>
                  <a:pt x="639" y="39"/>
                  <a:pt x="638" y="38"/>
                  <a:pt x="636" y="38"/>
                </a:cubicBezTo>
                <a:cubicBezTo>
                  <a:pt x="625" y="38"/>
                  <a:pt x="625" y="38"/>
                  <a:pt x="625" y="38"/>
                </a:cubicBezTo>
                <a:cubicBezTo>
                  <a:pt x="624" y="38"/>
                  <a:pt x="623" y="39"/>
                  <a:pt x="623" y="40"/>
                </a:cubicBezTo>
                <a:cubicBezTo>
                  <a:pt x="623" y="126"/>
                  <a:pt x="623" y="126"/>
                  <a:pt x="623" y="126"/>
                </a:cubicBezTo>
                <a:cubicBezTo>
                  <a:pt x="623" y="139"/>
                  <a:pt x="633" y="149"/>
                  <a:pt x="646" y="149"/>
                </a:cubicBezTo>
                <a:cubicBezTo>
                  <a:pt x="658" y="149"/>
                  <a:pt x="669" y="139"/>
                  <a:pt x="669" y="126"/>
                </a:cubicBezTo>
                <a:cubicBezTo>
                  <a:pt x="669" y="40"/>
                  <a:pt x="669" y="40"/>
                  <a:pt x="669" y="40"/>
                </a:cubicBezTo>
                <a:cubicBezTo>
                  <a:pt x="669" y="39"/>
                  <a:pt x="668" y="38"/>
                  <a:pt x="666" y="38"/>
                </a:cubicBezTo>
                <a:close/>
                <a:moveTo>
                  <a:pt x="660" y="8"/>
                </a:moveTo>
                <a:cubicBezTo>
                  <a:pt x="639" y="8"/>
                  <a:pt x="639" y="8"/>
                  <a:pt x="639" y="8"/>
                </a:cubicBezTo>
                <a:cubicBezTo>
                  <a:pt x="639" y="4"/>
                  <a:pt x="639" y="4"/>
                  <a:pt x="639" y="4"/>
                </a:cubicBezTo>
                <a:cubicBezTo>
                  <a:pt x="639" y="2"/>
                  <a:pt x="638" y="1"/>
                  <a:pt x="636" y="1"/>
                </a:cubicBezTo>
                <a:cubicBezTo>
                  <a:pt x="625" y="1"/>
                  <a:pt x="625" y="1"/>
                  <a:pt x="625" y="1"/>
                </a:cubicBezTo>
                <a:cubicBezTo>
                  <a:pt x="624" y="1"/>
                  <a:pt x="623" y="2"/>
                  <a:pt x="623" y="4"/>
                </a:cubicBezTo>
                <a:cubicBezTo>
                  <a:pt x="623" y="21"/>
                  <a:pt x="623" y="21"/>
                  <a:pt x="623" y="21"/>
                </a:cubicBezTo>
                <a:cubicBezTo>
                  <a:pt x="623" y="21"/>
                  <a:pt x="623" y="24"/>
                  <a:pt x="626" y="24"/>
                </a:cubicBezTo>
                <a:cubicBezTo>
                  <a:pt x="655" y="24"/>
                  <a:pt x="655" y="24"/>
                  <a:pt x="655" y="24"/>
                </a:cubicBezTo>
                <a:cubicBezTo>
                  <a:pt x="673" y="24"/>
                  <a:pt x="683" y="37"/>
                  <a:pt x="683" y="51"/>
                </a:cubicBezTo>
                <a:cubicBezTo>
                  <a:pt x="683" y="136"/>
                  <a:pt x="683" y="136"/>
                  <a:pt x="683" y="136"/>
                </a:cubicBezTo>
                <a:cubicBezTo>
                  <a:pt x="683" y="153"/>
                  <a:pt x="669" y="153"/>
                  <a:pt x="669" y="153"/>
                </a:cubicBezTo>
                <a:cubicBezTo>
                  <a:pt x="667" y="153"/>
                  <a:pt x="667" y="153"/>
                  <a:pt x="667" y="153"/>
                </a:cubicBezTo>
                <a:cubicBezTo>
                  <a:pt x="665" y="153"/>
                  <a:pt x="664" y="153"/>
                  <a:pt x="663" y="155"/>
                </a:cubicBezTo>
                <a:cubicBezTo>
                  <a:pt x="660" y="164"/>
                  <a:pt x="660" y="164"/>
                  <a:pt x="660" y="164"/>
                </a:cubicBezTo>
                <a:cubicBezTo>
                  <a:pt x="659" y="165"/>
                  <a:pt x="660" y="167"/>
                  <a:pt x="662" y="167"/>
                </a:cubicBezTo>
                <a:cubicBezTo>
                  <a:pt x="670" y="167"/>
                  <a:pt x="670" y="167"/>
                  <a:pt x="670" y="167"/>
                </a:cubicBezTo>
                <a:cubicBezTo>
                  <a:pt x="687" y="167"/>
                  <a:pt x="699" y="156"/>
                  <a:pt x="699" y="135"/>
                </a:cubicBezTo>
                <a:cubicBezTo>
                  <a:pt x="699" y="47"/>
                  <a:pt x="699" y="47"/>
                  <a:pt x="699" y="47"/>
                </a:cubicBezTo>
                <a:cubicBezTo>
                  <a:pt x="699" y="26"/>
                  <a:pt x="682" y="8"/>
                  <a:pt x="660" y="8"/>
                </a:cubicBezTo>
                <a:close/>
              </a:path>
            </a:pathLst>
          </a:custGeom>
          <a:solidFill>
            <a:sysClr val="window" lastClr="FFFFFF"/>
          </a:solidFill>
          <a:ln>
            <a:noFill/>
          </a:ln>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nvGrpSpPr>
          <p:cNvPr id="97" name="Group 4"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8123174" y="2915660"/>
            <a:ext cx="672553" cy="220870"/>
            <a:chOff x="-2487" y="824"/>
            <a:chExt cx="12649" cy="4154"/>
          </a:xfrm>
          <a:solidFill>
            <a:sysClr val="window" lastClr="FFFFFF"/>
          </a:solidFill>
        </p:grpSpPr>
        <p:sp>
          <p:nvSpPr>
            <p:cNvPr id="98" name="Freeform 5"/>
            <p:cNvSpPr>
              <a:spLocks noEditPoints="1"/>
            </p:cNvSpPr>
            <p:nvPr/>
          </p:nvSpPr>
          <p:spPr bwMode="auto">
            <a:xfrm>
              <a:off x="2117" y="2470"/>
              <a:ext cx="3280" cy="2508"/>
            </a:xfrm>
            <a:custGeom>
              <a:avLst/>
              <a:gdLst>
                <a:gd name="T0" fmla="*/ 876 w 1388"/>
                <a:gd name="T1" fmla="*/ 1043 h 1061"/>
                <a:gd name="T2" fmla="*/ 531 w 1388"/>
                <a:gd name="T3" fmla="*/ 1031 h 1061"/>
                <a:gd name="T4" fmla="*/ 293 w 1388"/>
                <a:gd name="T5" fmla="*/ 1048 h 1061"/>
                <a:gd name="T6" fmla="*/ 132 w 1388"/>
                <a:gd name="T7" fmla="*/ 1005 h 1061"/>
                <a:gd name="T8" fmla="*/ 39 w 1388"/>
                <a:gd name="T9" fmla="*/ 897 h 1061"/>
                <a:gd name="T10" fmla="*/ 0 w 1388"/>
                <a:gd name="T11" fmla="*/ 738 h 1061"/>
                <a:gd name="T12" fmla="*/ 251 w 1388"/>
                <a:gd name="T13" fmla="*/ 360 h 1061"/>
                <a:gd name="T14" fmla="*/ 401 w 1388"/>
                <a:gd name="T15" fmla="*/ 201 h 1061"/>
                <a:gd name="T16" fmla="*/ 571 w 1388"/>
                <a:gd name="T17" fmla="*/ 39 h 1061"/>
                <a:gd name="T18" fmla="*/ 766 w 1388"/>
                <a:gd name="T19" fmla="*/ 28 h 1061"/>
                <a:gd name="T20" fmla="*/ 959 w 1388"/>
                <a:gd name="T21" fmla="*/ 211 h 1061"/>
                <a:gd name="T22" fmla="*/ 1185 w 1388"/>
                <a:gd name="T23" fmla="*/ 453 h 1061"/>
                <a:gd name="T24" fmla="*/ 1353 w 1388"/>
                <a:gd name="T25" fmla="*/ 656 h 1061"/>
                <a:gd name="T26" fmla="*/ 1241 w 1388"/>
                <a:gd name="T27" fmla="*/ 1018 h 1061"/>
                <a:gd name="T28" fmla="*/ 1063 w 1388"/>
                <a:gd name="T29" fmla="*/ 1058 h 1061"/>
                <a:gd name="T30" fmla="*/ 876 w 1388"/>
                <a:gd name="T31" fmla="*/ 1043 h 1061"/>
                <a:gd name="T32" fmla="*/ 629 w 1388"/>
                <a:gd name="T33" fmla="*/ 605 h 1061"/>
                <a:gd name="T34" fmla="*/ 629 w 1388"/>
                <a:gd name="T35" fmla="*/ 326 h 1061"/>
                <a:gd name="T36" fmla="*/ 528 w 1388"/>
                <a:gd name="T37" fmla="*/ 326 h 1061"/>
                <a:gd name="T38" fmla="*/ 524 w 1388"/>
                <a:gd name="T39" fmla="*/ 399 h 1061"/>
                <a:gd name="T40" fmla="*/ 521 w 1388"/>
                <a:gd name="T41" fmla="*/ 472 h 1061"/>
                <a:gd name="T42" fmla="*/ 432 w 1388"/>
                <a:gd name="T43" fmla="*/ 479 h 1061"/>
                <a:gd name="T44" fmla="*/ 246 w 1388"/>
                <a:gd name="T45" fmla="*/ 581 h 1061"/>
                <a:gd name="T46" fmla="*/ 312 w 1388"/>
                <a:gd name="T47" fmla="*/ 863 h 1061"/>
                <a:gd name="T48" fmla="*/ 493 w 1388"/>
                <a:gd name="T49" fmla="*/ 884 h 1061"/>
                <a:gd name="T50" fmla="*/ 629 w 1388"/>
                <a:gd name="T51" fmla="*/ 884 h 1061"/>
                <a:gd name="T52" fmla="*/ 629 w 1388"/>
                <a:gd name="T53" fmla="*/ 605 h 1061"/>
                <a:gd name="T54" fmla="*/ 1086 w 1388"/>
                <a:gd name="T55" fmla="*/ 688 h 1061"/>
                <a:gd name="T56" fmla="*/ 1086 w 1388"/>
                <a:gd name="T57" fmla="*/ 491 h 1061"/>
                <a:gd name="T58" fmla="*/ 985 w 1388"/>
                <a:gd name="T59" fmla="*/ 491 h 1061"/>
                <a:gd name="T60" fmla="*/ 982 w 1388"/>
                <a:gd name="T61" fmla="*/ 647 h 1061"/>
                <a:gd name="T62" fmla="*/ 978 w 1388"/>
                <a:gd name="T63" fmla="*/ 802 h 1061"/>
                <a:gd name="T64" fmla="*/ 911 w 1388"/>
                <a:gd name="T65" fmla="*/ 806 h 1061"/>
                <a:gd name="T66" fmla="*/ 806 w 1388"/>
                <a:gd name="T67" fmla="*/ 636 h 1061"/>
                <a:gd name="T68" fmla="*/ 806 w 1388"/>
                <a:gd name="T69" fmla="*/ 491 h 1061"/>
                <a:gd name="T70" fmla="*/ 705 w 1388"/>
                <a:gd name="T71" fmla="*/ 491 h 1061"/>
                <a:gd name="T72" fmla="*/ 705 w 1388"/>
                <a:gd name="T73" fmla="*/ 653 h 1061"/>
                <a:gd name="T74" fmla="*/ 734 w 1388"/>
                <a:gd name="T75" fmla="*/ 843 h 1061"/>
                <a:gd name="T76" fmla="*/ 944 w 1388"/>
                <a:gd name="T77" fmla="*/ 883 h 1061"/>
                <a:gd name="T78" fmla="*/ 1086 w 1388"/>
                <a:gd name="T79" fmla="*/ 884 h 1061"/>
                <a:gd name="T80" fmla="*/ 1086 w 1388"/>
                <a:gd name="T81" fmla="*/ 688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8" h="1061">
                  <a:moveTo>
                    <a:pt x="876" y="1043"/>
                  </a:moveTo>
                  <a:cubicBezTo>
                    <a:pt x="763" y="1011"/>
                    <a:pt x="669" y="1008"/>
                    <a:pt x="531" y="1031"/>
                  </a:cubicBezTo>
                  <a:cubicBezTo>
                    <a:pt x="453" y="1043"/>
                    <a:pt x="358" y="1051"/>
                    <a:pt x="293" y="1048"/>
                  </a:cubicBezTo>
                  <a:cubicBezTo>
                    <a:pt x="198" y="1043"/>
                    <a:pt x="180" y="1039"/>
                    <a:pt x="132" y="1005"/>
                  </a:cubicBezTo>
                  <a:cubicBezTo>
                    <a:pt x="102" y="984"/>
                    <a:pt x="62" y="938"/>
                    <a:pt x="39" y="897"/>
                  </a:cubicBezTo>
                  <a:cubicBezTo>
                    <a:pt x="5" y="837"/>
                    <a:pt x="0" y="815"/>
                    <a:pt x="0" y="738"/>
                  </a:cubicBezTo>
                  <a:cubicBezTo>
                    <a:pt x="1" y="600"/>
                    <a:pt x="24" y="564"/>
                    <a:pt x="251" y="360"/>
                  </a:cubicBezTo>
                  <a:cubicBezTo>
                    <a:pt x="312" y="305"/>
                    <a:pt x="380" y="234"/>
                    <a:pt x="401" y="201"/>
                  </a:cubicBezTo>
                  <a:cubicBezTo>
                    <a:pt x="465" y="107"/>
                    <a:pt x="503" y="70"/>
                    <a:pt x="571" y="39"/>
                  </a:cubicBezTo>
                  <a:cubicBezTo>
                    <a:pt x="645" y="3"/>
                    <a:pt x="700" y="0"/>
                    <a:pt x="766" y="28"/>
                  </a:cubicBezTo>
                  <a:cubicBezTo>
                    <a:pt x="825" y="53"/>
                    <a:pt x="867" y="93"/>
                    <a:pt x="959" y="211"/>
                  </a:cubicBezTo>
                  <a:cubicBezTo>
                    <a:pt x="999" y="263"/>
                    <a:pt x="1101" y="373"/>
                    <a:pt x="1185" y="453"/>
                  </a:cubicBezTo>
                  <a:cubicBezTo>
                    <a:pt x="1313" y="577"/>
                    <a:pt x="1340" y="608"/>
                    <a:pt x="1353" y="656"/>
                  </a:cubicBezTo>
                  <a:cubicBezTo>
                    <a:pt x="1388" y="788"/>
                    <a:pt x="1339" y="948"/>
                    <a:pt x="1241" y="1018"/>
                  </a:cubicBezTo>
                  <a:cubicBezTo>
                    <a:pt x="1191" y="1052"/>
                    <a:pt x="1176" y="1056"/>
                    <a:pt x="1063" y="1058"/>
                  </a:cubicBezTo>
                  <a:cubicBezTo>
                    <a:pt x="984" y="1061"/>
                    <a:pt x="917" y="1056"/>
                    <a:pt x="876" y="1043"/>
                  </a:cubicBezTo>
                  <a:close/>
                  <a:moveTo>
                    <a:pt x="629" y="605"/>
                  </a:moveTo>
                  <a:cubicBezTo>
                    <a:pt x="629" y="326"/>
                    <a:pt x="629" y="326"/>
                    <a:pt x="629" y="326"/>
                  </a:cubicBezTo>
                  <a:cubicBezTo>
                    <a:pt x="528" y="326"/>
                    <a:pt x="528" y="326"/>
                    <a:pt x="528" y="326"/>
                  </a:cubicBezTo>
                  <a:cubicBezTo>
                    <a:pt x="524" y="399"/>
                    <a:pt x="524" y="399"/>
                    <a:pt x="524" y="399"/>
                  </a:cubicBezTo>
                  <a:cubicBezTo>
                    <a:pt x="521" y="472"/>
                    <a:pt x="521" y="472"/>
                    <a:pt x="521" y="472"/>
                  </a:cubicBezTo>
                  <a:cubicBezTo>
                    <a:pt x="432" y="479"/>
                    <a:pt x="432" y="479"/>
                    <a:pt x="432" y="479"/>
                  </a:cubicBezTo>
                  <a:cubicBezTo>
                    <a:pt x="328" y="487"/>
                    <a:pt x="282" y="512"/>
                    <a:pt x="246" y="581"/>
                  </a:cubicBezTo>
                  <a:cubicBezTo>
                    <a:pt x="197" y="679"/>
                    <a:pt x="230" y="822"/>
                    <a:pt x="312" y="863"/>
                  </a:cubicBezTo>
                  <a:cubicBezTo>
                    <a:pt x="344" y="878"/>
                    <a:pt x="391" y="884"/>
                    <a:pt x="493" y="884"/>
                  </a:cubicBezTo>
                  <a:cubicBezTo>
                    <a:pt x="629" y="884"/>
                    <a:pt x="629" y="884"/>
                    <a:pt x="629" y="884"/>
                  </a:cubicBezTo>
                  <a:cubicBezTo>
                    <a:pt x="629" y="605"/>
                    <a:pt x="629" y="605"/>
                    <a:pt x="629" y="605"/>
                  </a:cubicBezTo>
                  <a:close/>
                  <a:moveTo>
                    <a:pt x="1086" y="688"/>
                  </a:moveTo>
                  <a:cubicBezTo>
                    <a:pt x="1086" y="491"/>
                    <a:pt x="1086" y="491"/>
                    <a:pt x="1086" y="491"/>
                  </a:cubicBezTo>
                  <a:cubicBezTo>
                    <a:pt x="985" y="491"/>
                    <a:pt x="985" y="491"/>
                    <a:pt x="985" y="491"/>
                  </a:cubicBezTo>
                  <a:cubicBezTo>
                    <a:pt x="982" y="647"/>
                    <a:pt x="982" y="647"/>
                    <a:pt x="982" y="647"/>
                  </a:cubicBezTo>
                  <a:cubicBezTo>
                    <a:pt x="978" y="802"/>
                    <a:pt x="978" y="802"/>
                    <a:pt x="978" y="802"/>
                  </a:cubicBezTo>
                  <a:cubicBezTo>
                    <a:pt x="911" y="806"/>
                    <a:pt x="911" y="806"/>
                    <a:pt x="911" y="806"/>
                  </a:cubicBezTo>
                  <a:cubicBezTo>
                    <a:pt x="810" y="812"/>
                    <a:pt x="806" y="804"/>
                    <a:pt x="806" y="636"/>
                  </a:cubicBezTo>
                  <a:cubicBezTo>
                    <a:pt x="806" y="491"/>
                    <a:pt x="806" y="491"/>
                    <a:pt x="806" y="491"/>
                  </a:cubicBezTo>
                  <a:cubicBezTo>
                    <a:pt x="705" y="491"/>
                    <a:pt x="705" y="491"/>
                    <a:pt x="705" y="491"/>
                  </a:cubicBezTo>
                  <a:cubicBezTo>
                    <a:pt x="705" y="653"/>
                    <a:pt x="705" y="653"/>
                    <a:pt x="705" y="653"/>
                  </a:cubicBezTo>
                  <a:cubicBezTo>
                    <a:pt x="705" y="807"/>
                    <a:pt x="706" y="818"/>
                    <a:pt x="734" y="843"/>
                  </a:cubicBezTo>
                  <a:cubicBezTo>
                    <a:pt x="775" y="881"/>
                    <a:pt x="786" y="882"/>
                    <a:pt x="944" y="883"/>
                  </a:cubicBezTo>
                  <a:cubicBezTo>
                    <a:pt x="1086" y="884"/>
                    <a:pt x="1086" y="884"/>
                    <a:pt x="1086" y="884"/>
                  </a:cubicBezTo>
                  <a:cubicBezTo>
                    <a:pt x="1086" y="688"/>
                    <a:pt x="1086" y="688"/>
                    <a:pt x="1086" y="6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99" name="Freeform 6"/>
            <p:cNvSpPr>
              <a:spLocks noEditPoints="1"/>
            </p:cNvSpPr>
            <p:nvPr/>
          </p:nvSpPr>
          <p:spPr bwMode="auto">
            <a:xfrm>
              <a:off x="1862" y="824"/>
              <a:ext cx="3883" cy="3556"/>
            </a:xfrm>
            <a:custGeom>
              <a:avLst/>
              <a:gdLst>
                <a:gd name="T0" fmla="*/ 462 w 1643"/>
                <a:gd name="T1" fmla="*/ 1474 h 1504"/>
                <a:gd name="T2" fmla="*/ 425 w 1643"/>
                <a:gd name="T3" fmla="*/ 1384 h 1504"/>
                <a:gd name="T4" fmla="*/ 462 w 1643"/>
                <a:gd name="T5" fmla="*/ 1293 h 1504"/>
                <a:gd name="T6" fmla="*/ 564 w 1643"/>
                <a:gd name="T7" fmla="*/ 1265 h 1504"/>
                <a:gd name="T8" fmla="*/ 629 w 1643"/>
                <a:gd name="T9" fmla="*/ 1269 h 1504"/>
                <a:gd name="T10" fmla="*/ 629 w 1643"/>
                <a:gd name="T11" fmla="*/ 1498 h 1504"/>
                <a:gd name="T12" fmla="*/ 564 w 1643"/>
                <a:gd name="T13" fmla="*/ 1502 h 1504"/>
                <a:gd name="T14" fmla="*/ 462 w 1643"/>
                <a:gd name="T15" fmla="*/ 1474 h 1504"/>
                <a:gd name="T16" fmla="*/ 1284 w 1643"/>
                <a:gd name="T17" fmla="*/ 1038 h 1504"/>
                <a:gd name="T18" fmla="*/ 1184 w 1643"/>
                <a:gd name="T19" fmla="*/ 827 h 1504"/>
                <a:gd name="T20" fmla="*/ 1209 w 1643"/>
                <a:gd name="T21" fmla="*/ 653 h 1504"/>
                <a:gd name="T22" fmla="*/ 1481 w 1643"/>
                <a:gd name="T23" fmla="*/ 571 h 1504"/>
                <a:gd name="T24" fmla="*/ 1532 w 1643"/>
                <a:gd name="T25" fmla="*/ 1006 h 1504"/>
                <a:gd name="T26" fmla="*/ 1408 w 1643"/>
                <a:gd name="T27" fmla="*/ 1056 h 1504"/>
                <a:gd name="T28" fmla="*/ 1284 w 1643"/>
                <a:gd name="T29" fmla="*/ 1038 h 1504"/>
                <a:gd name="T30" fmla="*/ 157 w 1643"/>
                <a:gd name="T31" fmla="*/ 944 h 1504"/>
                <a:gd name="T32" fmla="*/ 0 w 1643"/>
                <a:gd name="T33" fmla="*/ 696 h 1504"/>
                <a:gd name="T34" fmla="*/ 86 w 1643"/>
                <a:gd name="T35" fmla="*/ 473 h 1504"/>
                <a:gd name="T36" fmla="*/ 373 w 1643"/>
                <a:gd name="T37" fmla="*/ 524 h 1504"/>
                <a:gd name="T38" fmla="*/ 367 w 1643"/>
                <a:gd name="T39" fmla="*/ 876 h 1504"/>
                <a:gd name="T40" fmla="*/ 157 w 1643"/>
                <a:gd name="T41" fmla="*/ 944 h 1504"/>
                <a:gd name="T42" fmla="*/ 965 w 1643"/>
                <a:gd name="T43" fmla="*/ 561 h 1504"/>
                <a:gd name="T44" fmla="*/ 873 w 1643"/>
                <a:gd name="T45" fmla="*/ 370 h 1504"/>
                <a:gd name="T46" fmla="*/ 893 w 1643"/>
                <a:gd name="T47" fmla="*/ 244 h 1504"/>
                <a:gd name="T48" fmla="*/ 1062 w 1643"/>
                <a:gd name="T49" fmla="*/ 69 h 1504"/>
                <a:gd name="T50" fmla="*/ 1158 w 1643"/>
                <a:gd name="T51" fmla="*/ 84 h 1504"/>
                <a:gd name="T52" fmla="*/ 1284 w 1643"/>
                <a:gd name="T53" fmla="*/ 390 h 1504"/>
                <a:gd name="T54" fmla="*/ 1152 w 1643"/>
                <a:gd name="T55" fmla="*/ 564 h 1504"/>
                <a:gd name="T56" fmla="*/ 965 w 1643"/>
                <a:gd name="T57" fmla="*/ 561 h 1504"/>
                <a:gd name="T58" fmla="*/ 540 w 1643"/>
                <a:gd name="T59" fmla="*/ 559 h 1504"/>
                <a:gd name="T60" fmla="*/ 481 w 1643"/>
                <a:gd name="T61" fmla="*/ 80 h 1504"/>
                <a:gd name="T62" fmla="*/ 700 w 1643"/>
                <a:gd name="T63" fmla="*/ 65 h 1504"/>
                <a:gd name="T64" fmla="*/ 693 w 1643"/>
                <a:gd name="T65" fmla="*/ 533 h 1504"/>
                <a:gd name="T66" fmla="*/ 540 w 1643"/>
                <a:gd name="T67" fmla="*/ 559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3" h="1504">
                  <a:moveTo>
                    <a:pt x="462" y="1474"/>
                  </a:moveTo>
                  <a:cubicBezTo>
                    <a:pt x="432" y="1448"/>
                    <a:pt x="425" y="1433"/>
                    <a:pt x="425" y="1384"/>
                  </a:cubicBezTo>
                  <a:cubicBezTo>
                    <a:pt x="425" y="1334"/>
                    <a:pt x="432" y="1319"/>
                    <a:pt x="462" y="1293"/>
                  </a:cubicBezTo>
                  <a:cubicBezTo>
                    <a:pt x="491" y="1267"/>
                    <a:pt x="509" y="1263"/>
                    <a:pt x="564" y="1265"/>
                  </a:cubicBezTo>
                  <a:cubicBezTo>
                    <a:pt x="629" y="1269"/>
                    <a:pt x="629" y="1269"/>
                    <a:pt x="629" y="1269"/>
                  </a:cubicBezTo>
                  <a:cubicBezTo>
                    <a:pt x="629" y="1498"/>
                    <a:pt x="629" y="1498"/>
                    <a:pt x="629" y="1498"/>
                  </a:cubicBezTo>
                  <a:cubicBezTo>
                    <a:pt x="564" y="1502"/>
                    <a:pt x="564" y="1502"/>
                    <a:pt x="564" y="1502"/>
                  </a:cubicBezTo>
                  <a:cubicBezTo>
                    <a:pt x="509" y="1504"/>
                    <a:pt x="491" y="1500"/>
                    <a:pt x="462" y="1474"/>
                  </a:cubicBezTo>
                  <a:close/>
                  <a:moveTo>
                    <a:pt x="1284" y="1038"/>
                  </a:moveTo>
                  <a:cubicBezTo>
                    <a:pt x="1207" y="997"/>
                    <a:pt x="1187" y="958"/>
                    <a:pt x="1184" y="827"/>
                  </a:cubicBezTo>
                  <a:cubicBezTo>
                    <a:pt x="1180" y="726"/>
                    <a:pt x="1184" y="703"/>
                    <a:pt x="1209" y="653"/>
                  </a:cubicBezTo>
                  <a:cubicBezTo>
                    <a:pt x="1266" y="542"/>
                    <a:pt x="1374" y="509"/>
                    <a:pt x="1481" y="571"/>
                  </a:cubicBezTo>
                  <a:cubicBezTo>
                    <a:pt x="1615" y="649"/>
                    <a:pt x="1643" y="884"/>
                    <a:pt x="1532" y="1006"/>
                  </a:cubicBezTo>
                  <a:cubicBezTo>
                    <a:pt x="1492" y="1048"/>
                    <a:pt x="1482" y="1052"/>
                    <a:pt x="1408" y="1056"/>
                  </a:cubicBezTo>
                  <a:cubicBezTo>
                    <a:pt x="1348" y="1060"/>
                    <a:pt x="1316" y="1055"/>
                    <a:pt x="1284" y="1038"/>
                  </a:cubicBezTo>
                  <a:close/>
                  <a:moveTo>
                    <a:pt x="157" y="944"/>
                  </a:moveTo>
                  <a:cubicBezTo>
                    <a:pt x="76" y="921"/>
                    <a:pt x="0" y="802"/>
                    <a:pt x="0" y="696"/>
                  </a:cubicBezTo>
                  <a:cubicBezTo>
                    <a:pt x="0" y="624"/>
                    <a:pt x="38" y="525"/>
                    <a:pt x="86" y="473"/>
                  </a:cubicBezTo>
                  <a:cubicBezTo>
                    <a:pt x="173" y="382"/>
                    <a:pt x="288" y="402"/>
                    <a:pt x="373" y="524"/>
                  </a:cubicBezTo>
                  <a:cubicBezTo>
                    <a:pt x="438" y="615"/>
                    <a:pt x="434" y="788"/>
                    <a:pt x="367" y="876"/>
                  </a:cubicBezTo>
                  <a:cubicBezTo>
                    <a:pt x="320" y="934"/>
                    <a:pt x="230" y="964"/>
                    <a:pt x="157" y="944"/>
                  </a:cubicBezTo>
                  <a:close/>
                  <a:moveTo>
                    <a:pt x="965" y="561"/>
                  </a:moveTo>
                  <a:cubicBezTo>
                    <a:pt x="900" y="517"/>
                    <a:pt x="874" y="462"/>
                    <a:pt x="873" y="370"/>
                  </a:cubicBezTo>
                  <a:cubicBezTo>
                    <a:pt x="873" y="326"/>
                    <a:pt x="881" y="271"/>
                    <a:pt x="893" y="244"/>
                  </a:cubicBezTo>
                  <a:cubicBezTo>
                    <a:pt x="921" y="178"/>
                    <a:pt x="1010" y="86"/>
                    <a:pt x="1062" y="69"/>
                  </a:cubicBezTo>
                  <a:cubicBezTo>
                    <a:pt x="1099" y="56"/>
                    <a:pt x="1111" y="58"/>
                    <a:pt x="1158" y="84"/>
                  </a:cubicBezTo>
                  <a:cubicBezTo>
                    <a:pt x="1265" y="143"/>
                    <a:pt x="1321" y="279"/>
                    <a:pt x="1284" y="390"/>
                  </a:cubicBezTo>
                  <a:cubicBezTo>
                    <a:pt x="1262" y="453"/>
                    <a:pt x="1201" y="535"/>
                    <a:pt x="1152" y="564"/>
                  </a:cubicBezTo>
                  <a:cubicBezTo>
                    <a:pt x="1096" y="599"/>
                    <a:pt x="1019" y="597"/>
                    <a:pt x="965" y="561"/>
                  </a:cubicBezTo>
                  <a:close/>
                  <a:moveTo>
                    <a:pt x="540" y="559"/>
                  </a:moveTo>
                  <a:cubicBezTo>
                    <a:pt x="382" y="487"/>
                    <a:pt x="348" y="213"/>
                    <a:pt x="481" y="80"/>
                  </a:cubicBezTo>
                  <a:cubicBezTo>
                    <a:pt x="558" y="4"/>
                    <a:pt x="622" y="0"/>
                    <a:pt x="700" y="65"/>
                  </a:cubicBezTo>
                  <a:cubicBezTo>
                    <a:pt x="826" y="172"/>
                    <a:pt x="822" y="435"/>
                    <a:pt x="693" y="533"/>
                  </a:cubicBezTo>
                  <a:cubicBezTo>
                    <a:pt x="641" y="572"/>
                    <a:pt x="588" y="582"/>
                    <a:pt x="540" y="5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0" name="Freeform 7"/>
            <p:cNvSpPr>
              <a:spLocks noEditPoints="1"/>
            </p:cNvSpPr>
            <p:nvPr/>
          </p:nvSpPr>
          <p:spPr bwMode="auto">
            <a:xfrm>
              <a:off x="-2487" y="2744"/>
              <a:ext cx="1917" cy="2147"/>
            </a:xfrm>
            <a:custGeom>
              <a:avLst/>
              <a:gdLst>
                <a:gd name="T0" fmla="*/ 5 w 811"/>
                <a:gd name="T1" fmla="*/ 892 h 908"/>
                <a:gd name="T2" fmla="*/ 1 w 811"/>
                <a:gd name="T3" fmla="*/ 438 h 908"/>
                <a:gd name="T4" fmla="*/ 5 w 811"/>
                <a:gd name="T5" fmla="*/ 0 h 908"/>
                <a:gd name="T6" fmla="*/ 297 w 811"/>
                <a:gd name="T7" fmla="*/ 0 h 908"/>
                <a:gd name="T8" fmla="*/ 640 w 811"/>
                <a:gd name="T9" fmla="*/ 28 h 908"/>
                <a:gd name="T10" fmla="*/ 772 w 811"/>
                <a:gd name="T11" fmla="*/ 163 h 908"/>
                <a:gd name="T12" fmla="*/ 725 w 811"/>
                <a:gd name="T13" fmla="*/ 415 h 908"/>
                <a:gd name="T14" fmla="*/ 693 w 811"/>
                <a:gd name="T15" fmla="*/ 450 h 908"/>
                <a:gd name="T16" fmla="*/ 734 w 811"/>
                <a:gd name="T17" fmla="*/ 484 h 908"/>
                <a:gd name="T18" fmla="*/ 811 w 811"/>
                <a:gd name="T19" fmla="*/ 661 h 908"/>
                <a:gd name="T20" fmla="*/ 744 w 811"/>
                <a:gd name="T21" fmla="*/ 829 h 908"/>
                <a:gd name="T22" fmla="*/ 294 w 811"/>
                <a:gd name="T23" fmla="*/ 908 h 908"/>
                <a:gd name="T24" fmla="*/ 5 w 811"/>
                <a:gd name="T25" fmla="*/ 892 h 908"/>
                <a:gd name="T26" fmla="*/ 570 w 811"/>
                <a:gd name="T27" fmla="*/ 692 h 908"/>
                <a:gd name="T28" fmla="*/ 577 w 811"/>
                <a:gd name="T29" fmla="*/ 583 h 908"/>
                <a:gd name="T30" fmla="*/ 387 w 811"/>
                <a:gd name="T31" fmla="*/ 555 h 908"/>
                <a:gd name="T32" fmla="*/ 214 w 811"/>
                <a:gd name="T33" fmla="*/ 550 h 908"/>
                <a:gd name="T34" fmla="*/ 214 w 811"/>
                <a:gd name="T35" fmla="*/ 718 h 908"/>
                <a:gd name="T36" fmla="*/ 379 w 811"/>
                <a:gd name="T37" fmla="*/ 718 h 908"/>
                <a:gd name="T38" fmla="*/ 570 w 811"/>
                <a:gd name="T39" fmla="*/ 692 h 908"/>
                <a:gd name="T40" fmla="*/ 544 w 811"/>
                <a:gd name="T41" fmla="*/ 337 h 908"/>
                <a:gd name="T42" fmla="*/ 577 w 811"/>
                <a:gd name="T43" fmla="*/ 277 h 908"/>
                <a:gd name="T44" fmla="*/ 377 w 811"/>
                <a:gd name="T45" fmla="*/ 197 h 908"/>
                <a:gd name="T46" fmla="*/ 214 w 811"/>
                <a:gd name="T47" fmla="*/ 197 h 908"/>
                <a:gd name="T48" fmla="*/ 214 w 811"/>
                <a:gd name="T49" fmla="*/ 349 h 908"/>
                <a:gd name="T50" fmla="*/ 368 w 811"/>
                <a:gd name="T51" fmla="*/ 349 h 908"/>
                <a:gd name="T52" fmla="*/ 544 w 811"/>
                <a:gd name="T53" fmla="*/ 33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11" h="908">
                  <a:moveTo>
                    <a:pt x="5" y="892"/>
                  </a:moveTo>
                  <a:cubicBezTo>
                    <a:pt x="1" y="884"/>
                    <a:pt x="0" y="680"/>
                    <a:pt x="1" y="438"/>
                  </a:cubicBezTo>
                  <a:cubicBezTo>
                    <a:pt x="5" y="0"/>
                    <a:pt x="5" y="0"/>
                    <a:pt x="5" y="0"/>
                  </a:cubicBezTo>
                  <a:cubicBezTo>
                    <a:pt x="297" y="0"/>
                    <a:pt x="297" y="0"/>
                    <a:pt x="297" y="0"/>
                  </a:cubicBezTo>
                  <a:cubicBezTo>
                    <a:pt x="572" y="0"/>
                    <a:pt x="591" y="1"/>
                    <a:pt x="640" y="28"/>
                  </a:cubicBezTo>
                  <a:cubicBezTo>
                    <a:pt x="701" y="61"/>
                    <a:pt x="754" y="114"/>
                    <a:pt x="772" y="163"/>
                  </a:cubicBezTo>
                  <a:cubicBezTo>
                    <a:pt x="802" y="243"/>
                    <a:pt x="782" y="354"/>
                    <a:pt x="725" y="415"/>
                  </a:cubicBezTo>
                  <a:cubicBezTo>
                    <a:pt x="693" y="450"/>
                    <a:pt x="693" y="450"/>
                    <a:pt x="693" y="450"/>
                  </a:cubicBezTo>
                  <a:cubicBezTo>
                    <a:pt x="734" y="484"/>
                    <a:pt x="734" y="484"/>
                    <a:pt x="734" y="484"/>
                  </a:cubicBezTo>
                  <a:cubicBezTo>
                    <a:pt x="791" y="531"/>
                    <a:pt x="811" y="578"/>
                    <a:pt x="811" y="661"/>
                  </a:cubicBezTo>
                  <a:cubicBezTo>
                    <a:pt x="811" y="741"/>
                    <a:pt x="800" y="770"/>
                    <a:pt x="744" y="829"/>
                  </a:cubicBezTo>
                  <a:cubicBezTo>
                    <a:pt x="679" y="898"/>
                    <a:pt x="618" y="908"/>
                    <a:pt x="294" y="908"/>
                  </a:cubicBezTo>
                  <a:cubicBezTo>
                    <a:pt x="78" y="908"/>
                    <a:pt x="9" y="904"/>
                    <a:pt x="5" y="892"/>
                  </a:cubicBezTo>
                  <a:close/>
                  <a:moveTo>
                    <a:pt x="570" y="692"/>
                  </a:moveTo>
                  <a:cubicBezTo>
                    <a:pt x="599" y="663"/>
                    <a:pt x="603" y="619"/>
                    <a:pt x="577" y="583"/>
                  </a:cubicBezTo>
                  <a:cubicBezTo>
                    <a:pt x="561" y="561"/>
                    <a:pt x="541" y="559"/>
                    <a:pt x="387" y="555"/>
                  </a:cubicBezTo>
                  <a:cubicBezTo>
                    <a:pt x="214" y="550"/>
                    <a:pt x="214" y="550"/>
                    <a:pt x="214" y="550"/>
                  </a:cubicBezTo>
                  <a:cubicBezTo>
                    <a:pt x="214" y="718"/>
                    <a:pt x="214" y="718"/>
                    <a:pt x="214" y="718"/>
                  </a:cubicBezTo>
                  <a:cubicBezTo>
                    <a:pt x="379" y="718"/>
                    <a:pt x="379" y="718"/>
                    <a:pt x="379" y="718"/>
                  </a:cubicBezTo>
                  <a:cubicBezTo>
                    <a:pt x="528" y="718"/>
                    <a:pt x="547" y="715"/>
                    <a:pt x="570" y="692"/>
                  </a:cubicBezTo>
                  <a:close/>
                  <a:moveTo>
                    <a:pt x="544" y="337"/>
                  </a:moveTo>
                  <a:cubicBezTo>
                    <a:pt x="558" y="329"/>
                    <a:pt x="572" y="304"/>
                    <a:pt x="577" y="277"/>
                  </a:cubicBezTo>
                  <a:cubicBezTo>
                    <a:pt x="591" y="206"/>
                    <a:pt x="570" y="197"/>
                    <a:pt x="377" y="197"/>
                  </a:cubicBezTo>
                  <a:cubicBezTo>
                    <a:pt x="214" y="197"/>
                    <a:pt x="214" y="197"/>
                    <a:pt x="214" y="197"/>
                  </a:cubicBezTo>
                  <a:cubicBezTo>
                    <a:pt x="214" y="349"/>
                    <a:pt x="214" y="349"/>
                    <a:pt x="214" y="349"/>
                  </a:cubicBezTo>
                  <a:cubicBezTo>
                    <a:pt x="368" y="349"/>
                    <a:pt x="368" y="349"/>
                    <a:pt x="368" y="349"/>
                  </a:cubicBezTo>
                  <a:cubicBezTo>
                    <a:pt x="452" y="349"/>
                    <a:pt x="532" y="343"/>
                    <a:pt x="544" y="3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1" name="Freeform 8"/>
            <p:cNvSpPr>
              <a:spLocks noEditPoints="1"/>
            </p:cNvSpPr>
            <p:nvPr/>
          </p:nvSpPr>
          <p:spPr bwMode="auto">
            <a:xfrm>
              <a:off x="-613" y="2654"/>
              <a:ext cx="10775" cy="2237"/>
            </a:xfrm>
            <a:custGeom>
              <a:avLst/>
              <a:gdLst>
                <a:gd name="T0" fmla="*/ 350 w 4559"/>
                <a:gd name="T1" fmla="*/ 527 h 946"/>
                <a:gd name="T2" fmla="*/ 280 w 4559"/>
                <a:gd name="T3" fmla="*/ 425 h 946"/>
                <a:gd name="T4" fmla="*/ 312 w 4559"/>
                <a:gd name="T5" fmla="*/ 263 h 946"/>
                <a:gd name="T6" fmla="*/ 723 w 4559"/>
                <a:gd name="T7" fmla="*/ 428 h 946"/>
                <a:gd name="T8" fmla="*/ 136 w 4559"/>
                <a:gd name="T9" fmla="*/ 914 h 946"/>
                <a:gd name="T10" fmla="*/ 394 w 4559"/>
                <a:gd name="T11" fmla="*/ 679 h 946"/>
                <a:gd name="T12" fmla="*/ 514 w 4559"/>
                <a:gd name="T13" fmla="*/ 781 h 946"/>
                <a:gd name="T14" fmla="*/ 795 w 4559"/>
                <a:gd name="T15" fmla="*/ 597 h 946"/>
                <a:gd name="T16" fmla="*/ 1003 w 4559"/>
                <a:gd name="T17" fmla="*/ 940 h 946"/>
                <a:gd name="T18" fmla="*/ 2730 w 4559"/>
                <a:gd name="T19" fmla="*/ 930 h 946"/>
                <a:gd name="T20" fmla="*/ 2882 w 4559"/>
                <a:gd name="T21" fmla="*/ 263 h 946"/>
                <a:gd name="T22" fmla="*/ 2704 w 4559"/>
                <a:gd name="T23" fmla="*/ 203 h 946"/>
                <a:gd name="T24" fmla="*/ 3581 w 4559"/>
                <a:gd name="T25" fmla="*/ 203 h 946"/>
                <a:gd name="T26" fmla="*/ 3402 w 4559"/>
                <a:gd name="T27" fmla="*/ 263 h 946"/>
                <a:gd name="T28" fmla="*/ 3562 w 4559"/>
                <a:gd name="T29" fmla="*/ 884 h 946"/>
                <a:gd name="T30" fmla="*/ 3117 w 4559"/>
                <a:gd name="T31" fmla="*/ 946 h 946"/>
                <a:gd name="T32" fmla="*/ 3384 w 4559"/>
                <a:gd name="T33" fmla="*/ 679 h 946"/>
                <a:gd name="T34" fmla="*/ 3384 w 4559"/>
                <a:gd name="T35" fmla="*/ 806 h 946"/>
                <a:gd name="T36" fmla="*/ 3384 w 4559"/>
                <a:gd name="T37" fmla="*/ 413 h 946"/>
                <a:gd name="T38" fmla="*/ 3384 w 4559"/>
                <a:gd name="T39" fmla="*/ 527 h 946"/>
                <a:gd name="T40" fmla="*/ 3653 w 4559"/>
                <a:gd name="T41" fmla="*/ 489 h 946"/>
                <a:gd name="T42" fmla="*/ 4034 w 4559"/>
                <a:gd name="T43" fmla="*/ 28 h 946"/>
                <a:gd name="T44" fmla="*/ 4391 w 4559"/>
                <a:gd name="T45" fmla="*/ 60 h 946"/>
                <a:gd name="T46" fmla="*/ 4512 w 4559"/>
                <a:gd name="T47" fmla="*/ 194 h 946"/>
                <a:gd name="T48" fmla="*/ 4559 w 4559"/>
                <a:gd name="T49" fmla="*/ 298 h 946"/>
                <a:gd name="T50" fmla="*/ 4432 w 4559"/>
                <a:gd name="T51" fmla="*/ 509 h 946"/>
                <a:gd name="T52" fmla="*/ 3898 w 4559"/>
                <a:gd name="T53" fmla="*/ 533 h 946"/>
                <a:gd name="T54" fmla="*/ 3816 w 4559"/>
                <a:gd name="T55" fmla="*/ 353 h 946"/>
                <a:gd name="T56" fmla="*/ 4018 w 4559"/>
                <a:gd name="T57" fmla="*/ 800 h 946"/>
                <a:gd name="T58" fmla="*/ 3835 w 4559"/>
                <a:gd name="T59" fmla="*/ 559 h 946"/>
                <a:gd name="T60" fmla="*/ 4427 w 4559"/>
                <a:gd name="T61" fmla="*/ 720 h 946"/>
                <a:gd name="T62" fmla="*/ 4546 w 4559"/>
                <a:gd name="T63" fmla="*/ 927 h 946"/>
                <a:gd name="T64" fmla="*/ 4183 w 4559"/>
                <a:gd name="T65" fmla="*/ 880 h 946"/>
                <a:gd name="T66" fmla="*/ 3656 w 4559"/>
                <a:gd name="T67" fmla="*/ 930 h 946"/>
                <a:gd name="T68" fmla="*/ 4133 w 4559"/>
                <a:gd name="T69" fmla="*/ 699 h 946"/>
                <a:gd name="T70" fmla="*/ 4298 w 4559"/>
                <a:gd name="T71" fmla="*/ 394 h 946"/>
                <a:gd name="T72" fmla="*/ 4178 w 4559"/>
                <a:gd name="T73" fmla="*/ 425 h 946"/>
                <a:gd name="T74" fmla="*/ 3854 w 4559"/>
                <a:gd name="T75" fmla="*/ 197 h 946"/>
                <a:gd name="T76" fmla="*/ 3892 w 4559"/>
                <a:gd name="T77" fmla="*/ 215 h 946"/>
                <a:gd name="T78" fmla="*/ 4057 w 4559"/>
                <a:gd name="T79" fmla="*/ 216 h 946"/>
                <a:gd name="T80" fmla="*/ 798 w 4559"/>
                <a:gd name="T81" fmla="*/ 206 h 946"/>
                <a:gd name="T82" fmla="*/ 1003 w 4559"/>
                <a:gd name="T83" fmla="*/ 38 h 946"/>
                <a:gd name="T84" fmla="*/ 798 w 4559"/>
                <a:gd name="T85" fmla="*/ 206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59" h="946">
                  <a:moveTo>
                    <a:pt x="136" y="914"/>
                  </a:moveTo>
                  <a:cubicBezTo>
                    <a:pt x="0" y="832"/>
                    <a:pt x="4" y="650"/>
                    <a:pt x="144" y="556"/>
                  </a:cubicBezTo>
                  <a:cubicBezTo>
                    <a:pt x="183" y="530"/>
                    <a:pt x="201" y="527"/>
                    <a:pt x="350" y="527"/>
                  </a:cubicBezTo>
                  <a:cubicBezTo>
                    <a:pt x="514" y="527"/>
                    <a:pt x="514" y="527"/>
                    <a:pt x="514" y="527"/>
                  </a:cubicBezTo>
                  <a:cubicBezTo>
                    <a:pt x="514" y="497"/>
                    <a:pt x="514" y="497"/>
                    <a:pt x="514" y="497"/>
                  </a:cubicBezTo>
                  <a:cubicBezTo>
                    <a:pt x="514" y="441"/>
                    <a:pt x="486" y="432"/>
                    <a:pt x="280" y="425"/>
                  </a:cubicBezTo>
                  <a:cubicBezTo>
                    <a:pt x="88" y="419"/>
                    <a:pt x="88" y="419"/>
                    <a:pt x="88" y="419"/>
                  </a:cubicBezTo>
                  <a:cubicBezTo>
                    <a:pt x="88" y="267"/>
                    <a:pt x="88" y="267"/>
                    <a:pt x="88" y="267"/>
                  </a:cubicBezTo>
                  <a:cubicBezTo>
                    <a:pt x="312" y="263"/>
                    <a:pt x="312" y="263"/>
                    <a:pt x="312" y="263"/>
                  </a:cubicBezTo>
                  <a:cubicBezTo>
                    <a:pt x="522" y="260"/>
                    <a:pt x="536" y="262"/>
                    <a:pt x="588" y="288"/>
                  </a:cubicBezTo>
                  <a:cubicBezTo>
                    <a:pt x="619" y="305"/>
                    <a:pt x="661" y="343"/>
                    <a:pt x="684" y="372"/>
                  </a:cubicBezTo>
                  <a:cubicBezTo>
                    <a:pt x="723" y="428"/>
                    <a:pt x="723" y="428"/>
                    <a:pt x="723" y="428"/>
                  </a:cubicBezTo>
                  <a:cubicBezTo>
                    <a:pt x="723" y="940"/>
                    <a:pt x="723" y="940"/>
                    <a:pt x="723" y="940"/>
                  </a:cubicBezTo>
                  <a:cubicBezTo>
                    <a:pt x="456" y="944"/>
                    <a:pt x="456" y="944"/>
                    <a:pt x="456" y="944"/>
                  </a:cubicBezTo>
                  <a:cubicBezTo>
                    <a:pt x="192" y="946"/>
                    <a:pt x="190" y="946"/>
                    <a:pt x="136" y="914"/>
                  </a:cubicBezTo>
                  <a:close/>
                  <a:moveTo>
                    <a:pt x="514" y="730"/>
                  </a:moveTo>
                  <a:cubicBezTo>
                    <a:pt x="514" y="679"/>
                    <a:pt x="514" y="679"/>
                    <a:pt x="514" y="679"/>
                  </a:cubicBezTo>
                  <a:cubicBezTo>
                    <a:pt x="394" y="679"/>
                    <a:pt x="394" y="679"/>
                    <a:pt x="394" y="679"/>
                  </a:cubicBezTo>
                  <a:cubicBezTo>
                    <a:pt x="273" y="679"/>
                    <a:pt x="234" y="693"/>
                    <a:pt x="234" y="735"/>
                  </a:cubicBezTo>
                  <a:cubicBezTo>
                    <a:pt x="234" y="771"/>
                    <a:pt x="266" y="781"/>
                    <a:pt x="389" y="781"/>
                  </a:cubicBezTo>
                  <a:cubicBezTo>
                    <a:pt x="514" y="781"/>
                    <a:pt x="514" y="781"/>
                    <a:pt x="514" y="781"/>
                  </a:cubicBezTo>
                  <a:cubicBezTo>
                    <a:pt x="514" y="730"/>
                    <a:pt x="514" y="730"/>
                    <a:pt x="514" y="730"/>
                  </a:cubicBezTo>
                  <a:close/>
                  <a:moveTo>
                    <a:pt x="799" y="931"/>
                  </a:moveTo>
                  <a:cubicBezTo>
                    <a:pt x="795" y="922"/>
                    <a:pt x="794" y="771"/>
                    <a:pt x="795" y="597"/>
                  </a:cubicBezTo>
                  <a:cubicBezTo>
                    <a:pt x="799" y="279"/>
                    <a:pt x="799" y="279"/>
                    <a:pt x="799" y="279"/>
                  </a:cubicBezTo>
                  <a:cubicBezTo>
                    <a:pt x="1003" y="279"/>
                    <a:pt x="1003" y="279"/>
                    <a:pt x="1003" y="279"/>
                  </a:cubicBezTo>
                  <a:cubicBezTo>
                    <a:pt x="1003" y="940"/>
                    <a:pt x="1003" y="940"/>
                    <a:pt x="1003" y="940"/>
                  </a:cubicBezTo>
                  <a:cubicBezTo>
                    <a:pt x="903" y="944"/>
                    <a:pt x="903" y="944"/>
                    <a:pt x="903" y="944"/>
                  </a:cubicBezTo>
                  <a:cubicBezTo>
                    <a:pt x="831" y="946"/>
                    <a:pt x="803" y="942"/>
                    <a:pt x="799" y="931"/>
                  </a:cubicBezTo>
                  <a:close/>
                  <a:moveTo>
                    <a:pt x="2730" y="930"/>
                  </a:moveTo>
                  <a:cubicBezTo>
                    <a:pt x="2726" y="921"/>
                    <a:pt x="2725" y="768"/>
                    <a:pt x="2726" y="591"/>
                  </a:cubicBezTo>
                  <a:cubicBezTo>
                    <a:pt x="2730" y="267"/>
                    <a:pt x="2730" y="267"/>
                    <a:pt x="2730" y="267"/>
                  </a:cubicBezTo>
                  <a:cubicBezTo>
                    <a:pt x="2882" y="263"/>
                    <a:pt x="2882" y="263"/>
                    <a:pt x="2882" y="263"/>
                  </a:cubicBezTo>
                  <a:cubicBezTo>
                    <a:pt x="3026" y="259"/>
                    <a:pt x="3052" y="253"/>
                    <a:pt x="3054" y="220"/>
                  </a:cubicBezTo>
                  <a:cubicBezTo>
                    <a:pt x="3054" y="215"/>
                    <a:pt x="2975" y="208"/>
                    <a:pt x="2880" y="207"/>
                  </a:cubicBezTo>
                  <a:cubicBezTo>
                    <a:pt x="2704" y="203"/>
                    <a:pt x="2704" y="203"/>
                    <a:pt x="2704" y="203"/>
                  </a:cubicBezTo>
                  <a:cubicBezTo>
                    <a:pt x="2704" y="63"/>
                    <a:pt x="2704" y="63"/>
                    <a:pt x="2704" y="63"/>
                  </a:cubicBezTo>
                  <a:cubicBezTo>
                    <a:pt x="3581" y="63"/>
                    <a:pt x="3581" y="63"/>
                    <a:pt x="3581" y="63"/>
                  </a:cubicBezTo>
                  <a:cubicBezTo>
                    <a:pt x="3581" y="203"/>
                    <a:pt x="3581" y="203"/>
                    <a:pt x="3581" y="203"/>
                  </a:cubicBezTo>
                  <a:cubicBezTo>
                    <a:pt x="3421" y="207"/>
                    <a:pt x="3421" y="207"/>
                    <a:pt x="3421" y="207"/>
                  </a:cubicBezTo>
                  <a:cubicBezTo>
                    <a:pt x="3273" y="210"/>
                    <a:pt x="3259" y="212"/>
                    <a:pt x="3253" y="235"/>
                  </a:cubicBezTo>
                  <a:cubicBezTo>
                    <a:pt x="3247" y="258"/>
                    <a:pt x="3256" y="260"/>
                    <a:pt x="3402" y="263"/>
                  </a:cubicBezTo>
                  <a:cubicBezTo>
                    <a:pt x="3555" y="267"/>
                    <a:pt x="3555" y="267"/>
                    <a:pt x="3555" y="267"/>
                  </a:cubicBezTo>
                  <a:cubicBezTo>
                    <a:pt x="3559" y="575"/>
                    <a:pt x="3559" y="575"/>
                    <a:pt x="3559" y="575"/>
                  </a:cubicBezTo>
                  <a:cubicBezTo>
                    <a:pt x="3562" y="884"/>
                    <a:pt x="3562" y="884"/>
                    <a:pt x="3562" y="884"/>
                  </a:cubicBezTo>
                  <a:cubicBezTo>
                    <a:pt x="3531" y="914"/>
                    <a:pt x="3531" y="914"/>
                    <a:pt x="3531" y="914"/>
                  </a:cubicBezTo>
                  <a:cubicBezTo>
                    <a:pt x="3499" y="946"/>
                    <a:pt x="3499" y="946"/>
                    <a:pt x="3499" y="946"/>
                  </a:cubicBezTo>
                  <a:cubicBezTo>
                    <a:pt x="3117" y="946"/>
                    <a:pt x="3117" y="946"/>
                    <a:pt x="3117" y="946"/>
                  </a:cubicBezTo>
                  <a:cubicBezTo>
                    <a:pt x="2821" y="946"/>
                    <a:pt x="2734" y="942"/>
                    <a:pt x="2730" y="930"/>
                  </a:cubicBezTo>
                  <a:close/>
                  <a:moveTo>
                    <a:pt x="3384" y="743"/>
                  </a:moveTo>
                  <a:cubicBezTo>
                    <a:pt x="3384" y="679"/>
                    <a:pt x="3384" y="679"/>
                    <a:pt x="3384" y="679"/>
                  </a:cubicBezTo>
                  <a:cubicBezTo>
                    <a:pt x="2901" y="679"/>
                    <a:pt x="2901" y="679"/>
                    <a:pt x="2901" y="679"/>
                  </a:cubicBezTo>
                  <a:cubicBezTo>
                    <a:pt x="2901" y="806"/>
                    <a:pt x="2901" y="806"/>
                    <a:pt x="2901" y="806"/>
                  </a:cubicBezTo>
                  <a:cubicBezTo>
                    <a:pt x="3384" y="806"/>
                    <a:pt x="3384" y="806"/>
                    <a:pt x="3384" y="806"/>
                  </a:cubicBezTo>
                  <a:cubicBezTo>
                    <a:pt x="3384" y="743"/>
                    <a:pt x="3384" y="743"/>
                    <a:pt x="3384" y="743"/>
                  </a:cubicBezTo>
                  <a:close/>
                  <a:moveTo>
                    <a:pt x="3384" y="470"/>
                  </a:moveTo>
                  <a:cubicBezTo>
                    <a:pt x="3384" y="413"/>
                    <a:pt x="3384" y="413"/>
                    <a:pt x="3384" y="413"/>
                  </a:cubicBezTo>
                  <a:cubicBezTo>
                    <a:pt x="2901" y="413"/>
                    <a:pt x="2901" y="413"/>
                    <a:pt x="2901" y="413"/>
                  </a:cubicBezTo>
                  <a:cubicBezTo>
                    <a:pt x="2901" y="527"/>
                    <a:pt x="2901" y="527"/>
                    <a:pt x="2901" y="527"/>
                  </a:cubicBezTo>
                  <a:cubicBezTo>
                    <a:pt x="3384" y="527"/>
                    <a:pt x="3384" y="527"/>
                    <a:pt x="3384" y="527"/>
                  </a:cubicBezTo>
                  <a:cubicBezTo>
                    <a:pt x="3384" y="470"/>
                    <a:pt x="3384" y="470"/>
                    <a:pt x="3384" y="470"/>
                  </a:cubicBezTo>
                  <a:close/>
                  <a:moveTo>
                    <a:pt x="3656" y="930"/>
                  </a:moveTo>
                  <a:cubicBezTo>
                    <a:pt x="3653" y="921"/>
                    <a:pt x="3652" y="723"/>
                    <a:pt x="3653" y="489"/>
                  </a:cubicBezTo>
                  <a:cubicBezTo>
                    <a:pt x="3657" y="63"/>
                    <a:pt x="3657" y="63"/>
                    <a:pt x="3657" y="63"/>
                  </a:cubicBezTo>
                  <a:cubicBezTo>
                    <a:pt x="3844" y="60"/>
                    <a:pt x="3844" y="60"/>
                    <a:pt x="3844" y="60"/>
                  </a:cubicBezTo>
                  <a:cubicBezTo>
                    <a:pt x="4025" y="57"/>
                    <a:pt x="4030" y="56"/>
                    <a:pt x="4034" y="28"/>
                  </a:cubicBezTo>
                  <a:cubicBezTo>
                    <a:pt x="4038" y="3"/>
                    <a:pt x="4044" y="0"/>
                    <a:pt x="4127" y="0"/>
                  </a:cubicBezTo>
                  <a:cubicBezTo>
                    <a:pt x="4209" y="0"/>
                    <a:pt x="4216" y="3"/>
                    <a:pt x="4220" y="28"/>
                  </a:cubicBezTo>
                  <a:cubicBezTo>
                    <a:pt x="4223" y="56"/>
                    <a:pt x="4230" y="57"/>
                    <a:pt x="4391" y="60"/>
                  </a:cubicBezTo>
                  <a:cubicBezTo>
                    <a:pt x="4559" y="63"/>
                    <a:pt x="4559" y="63"/>
                    <a:pt x="4559" y="63"/>
                  </a:cubicBezTo>
                  <a:cubicBezTo>
                    <a:pt x="4559" y="190"/>
                    <a:pt x="4559" y="190"/>
                    <a:pt x="4559" y="190"/>
                  </a:cubicBezTo>
                  <a:cubicBezTo>
                    <a:pt x="4512" y="194"/>
                    <a:pt x="4512" y="194"/>
                    <a:pt x="4512" y="194"/>
                  </a:cubicBezTo>
                  <a:cubicBezTo>
                    <a:pt x="4481" y="197"/>
                    <a:pt x="4463" y="204"/>
                    <a:pt x="4463" y="216"/>
                  </a:cubicBezTo>
                  <a:cubicBezTo>
                    <a:pt x="4463" y="227"/>
                    <a:pt x="4481" y="235"/>
                    <a:pt x="4512" y="237"/>
                  </a:cubicBezTo>
                  <a:cubicBezTo>
                    <a:pt x="4559" y="241"/>
                    <a:pt x="4559" y="241"/>
                    <a:pt x="4559" y="298"/>
                  </a:cubicBezTo>
                  <a:cubicBezTo>
                    <a:pt x="4559" y="356"/>
                    <a:pt x="4559" y="356"/>
                    <a:pt x="4512" y="359"/>
                  </a:cubicBezTo>
                  <a:cubicBezTo>
                    <a:pt x="4463" y="363"/>
                    <a:pt x="4463" y="363"/>
                    <a:pt x="4463" y="420"/>
                  </a:cubicBezTo>
                  <a:cubicBezTo>
                    <a:pt x="4463" y="464"/>
                    <a:pt x="4456" y="485"/>
                    <a:pt x="4432" y="509"/>
                  </a:cubicBezTo>
                  <a:cubicBezTo>
                    <a:pt x="4400" y="540"/>
                    <a:pt x="4400" y="540"/>
                    <a:pt x="4400" y="540"/>
                  </a:cubicBezTo>
                  <a:cubicBezTo>
                    <a:pt x="4150" y="537"/>
                    <a:pt x="4150" y="537"/>
                    <a:pt x="4150" y="537"/>
                  </a:cubicBezTo>
                  <a:cubicBezTo>
                    <a:pt x="3898" y="533"/>
                    <a:pt x="3898" y="533"/>
                    <a:pt x="3898" y="533"/>
                  </a:cubicBezTo>
                  <a:cubicBezTo>
                    <a:pt x="3894" y="450"/>
                    <a:pt x="3894" y="450"/>
                    <a:pt x="3894" y="450"/>
                  </a:cubicBezTo>
                  <a:cubicBezTo>
                    <a:pt x="3891" y="366"/>
                    <a:pt x="3891" y="364"/>
                    <a:pt x="3854" y="359"/>
                  </a:cubicBezTo>
                  <a:cubicBezTo>
                    <a:pt x="3816" y="353"/>
                    <a:pt x="3816" y="353"/>
                    <a:pt x="3816" y="353"/>
                  </a:cubicBezTo>
                  <a:cubicBezTo>
                    <a:pt x="3816" y="826"/>
                    <a:pt x="3816" y="826"/>
                    <a:pt x="3816" y="826"/>
                  </a:cubicBezTo>
                  <a:cubicBezTo>
                    <a:pt x="3911" y="819"/>
                    <a:pt x="3911" y="819"/>
                    <a:pt x="3911" y="819"/>
                  </a:cubicBezTo>
                  <a:cubicBezTo>
                    <a:pt x="3962" y="815"/>
                    <a:pt x="4011" y="806"/>
                    <a:pt x="4018" y="800"/>
                  </a:cubicBezTo>
                  <a:cubicBezTo>
                    <a:pt x="4027" y="791"/>
                    <a:pt x="4000" y="768"/>
                    <a:pt x="3933" y="729"/>
                  </a:cubicBezTo>
                  <a:cubicBezTo>
                    <a:pt x="3835" y="672"/>
                    <a:pt x="3835" y="672"/>
                    <a:pt x="3835" y="672"/>
                  </a:cubicBezTo>
                  <a:cubicBezTo>
                    <a:pt x="3835" y="559"/>
                    <a:pt x="3835" y="559"/>
                    <a:pt x="3835" y="559"/>
                  </a:cubicBezTo>
                  <a:cubicBezTo>
                    <a:pt x="4546" y="559"/>
                    <a:pt x="4546" y="559"/>
                    <a:pt x="4546" y="559"/>
                  </a:cubicBezTo>
                  <a:cubicBezTo>
                    <a:pt x="4546" y="603"/>
                    <a:pt x="4546" y="603"/>
                    <a:pt x="4546" y="603"/>
                  </a:cubicBezTo>
                  <a:cubicBezTo>
                    <a:pt x="4546" y="645"/>
                    <a:pt x="4541" y="650"/>
                    <a:pt x="4427" y="720"/>
                  </a:cubicBezTo>
                  <a:cubicBezTo>
                    <a:pt x="4293" y="801"/>
                    <a:pt x="4293" y="804"/>
                    <a:pt x="4457" y="809"/>
                  </a:cubicBezTo>
                  <a:cubicBezTo>
                    <a:pt x="4546" y="813"/>
                    <a:pt x="4546" y="813"/>
                    <a:pt x="4546" y="813"/>
                  </a:cubicBezTo>
                  <a:cubicBezTo>
                    <a:pt x="4546" y="927"/>
                    <a:pt x="4546" y="927"/>
                    <a:pt x="4546" y="927"/>
                  </a:cubicBezTo>
                  <a:cubicBezTo>
                    <a:pt x="4420" y="931"/>
                    <a:pt x="4420" y="931"/>
                    <a:pt x="4420" y="931"/>
                  </a:cubicBezTo>
                  <a:cubicBezTo>
                    <a:pt x="4314" y="933"/>
                    <a:pt x="4287" y="931"/>
                    <a:pt x="4239" y="907"/>
                  </a:cubicBezTo>
                  <a:cubicBezTo>
                    <a:pt x="4183" y="880"/>
                    <a:pt x="4183" y="880"/>
                    <a:pt x="4183" y="880"/>
                  </a:cubicBezTo>
                  <a:cubicBezTo>
                    <a:pt x="4109" y="913"/>
                    <a:pt x="4109" y="913"/>
                    <a:pt x="4109" y="913"/>
                  </a:cubicBezTo>
                  <a:cubicBezTo>
                    <a:pt x="4041" y="944"/>
                    <a:pt x="4024" y="945"/>
                    <a:pt x="3849" y="945"/>
                  </a:cubicBezTo>
                  <a:cubicBezTo>
                    <a:pt x="3717" y="945"/>
                    <a:pt x="3661" y="940"/>
                    <a:pt x="3656" y="930"/>
                  </a:cubicBezTo>
                  <a:close/>
                  <a:moveTo>
                    <a:pt x="4209" y="699"/>
                  </a:moveTo>
                  <a:cubicBezTo>
                    <a:pt x="4240" y="681"/>
                    <a:pt x="4239" y="681"/>
                    <a:pt x="4171" y="681"/>
                  </a:cubicBezTo>
                  <a:cubicBezTo>
                    <a:pt x="4104" y="681"/>
                    <a:pt x="4103" y="681"/>
                    <a:pt x="4133" y="699"/>
                  </a:cubicBezTo>
                  <a:cubicBezTo>
                    <a:pt x="4151" y="709"/>
                    <a:pt x="4168" y="716"/>
                    <a:pt x="4171" y="716"/>
                  </a:cubicBezTo>
                  <a:cubicBezTo>
                    <a:pt x="4175" y="716"/>
                    <a:pt x="4192" y="709"/>
                    <a:pt x="4209" y="699"/>
                  </a:cubicBezTo>
                  <a:close/>
                  <a:moveTo>
                    <a:pt x="4298" y="394"/>
                  </a:moveTo>
                  <a:cubicBezTo>
                    <a:pt x="4298" y="362"/>
                    <a:pt x="4298" y="362"/>
                    <a:pt x="4178" y="362"/>
                  </a:cubicBezTo>
                  <a:cubicBezTo>
                    <a:pt x="4057" y="362"/>
                    <a:pt x="4057" y="362"/>
                    <a:pt x="4057" y="394"/>
                  </a:cubicBezTo>
                  <a:cubicBezTo>
                    <a:pt x="4057" y="425"/>
                    <a:pt x="4057" y="425"/>
                    <a:pt x="4178" y="425"/>
                  </a:cubicBezTo>
                  <a:cubicBezTo>
                    <a:pt x="4298" y="425"/>
                    <a:pt x="4298" y="425"/>
                    <a:pt x="4298" y="394"/>
                  </a:cubicBezTo>
                  <a:close/>
                  <a:moveTo>
                    <a:pt x="3892" y="215"/>
                  </a:moveTo>
                  <a:cubicBezTo>
                    <a:pt x="3892" y="203"/>
                    <a:pt x="3878" y="197"/>
                    <a:pt x="3854" y="197"/>
                  </a:cubicBezTo>
                  <a:cubicBezTo>
                    <a:pt x="3826" y="197"/>
                    <a:pt x="3816" y="203"/>
                    <a:pt x="3816" y="220"/>
                  </a:cubicBezTo>
                  <a:cubicBezTo>
                    <a:pt x="3816" y="239"/>
                    <a:pt x="3823" y="243"/>
                    <a:pt x="3854" y="237"/>
                  </a:cubicBezTo>
                  <a:cubicBezTo>
                    <a:pt x="3875" y="235"/>
                    <a:pt x="3892" y="225"/>
                    <a:pt x="3892" y="215"/>
                  </a:cubicBezTo>
                  <a:close/>
                  <a:moveTo>
                    <a:pt x="4298" y="216"/>
                  </a:moveTo>
                  <a:cubicBezTo>
                    <a:pt x="4298" y="201"/>
                    <a:pt x="4277" y="197"/>
                    <a:pt x="4178" y="197"/>
                  </a:cubicBezTo>
                  <a:cubicBezTo>
                    <a:pt x="4079" y="197"/>
                    <a:pt x="4057" y="201"/>
                    <a:pt x="4057" y="216"/>
                  </a:cubicBezTo>
                  <a:cubicBezTo>
                    <a:pt x="4057" y="231"/>
                    <a:pt x="4079" y="235"/>
                    <a:pt x="4178" y="235"/>
                  </a:cubicBezTo>
                  <a:cubicBezTo>
                    <a:pt x="4277" y="235"/>
                    <a:pt x="4298" y="231"/>
                    <a:pt x="4298" y="216"/>
                  </a:cubicBezTo>
                  <a:close/>
                  <a:moveTo>
                    <a:pt x="798" y="206"/>
                  </a:moveTo>
                  <a:cubicBezTo>
                    <a:pt x="794" y="196"/>
                    <a:pt x="793" y="154"/>
                    <a:pt x="795" y="113"/>
                  </a:cubicBezTo>
                  <a:cubicBezTo>
                    <a:pt x="799" y="38"/>
                    <a:pt x="799" y="38"/>
                    <a:pt x="799" y="38"/>
                  </a:cubicBezTo>
                  <a:cubicBezTo>
                    <a:pt x="1003" y="38"/>
                    <a:pt x="1003" y="38"/>
                    <a:pt x="1003" y="38"/>
                  </a:cubicBezTo>
                  <a:cubicBezTo>
                    <a:pt x="1003" y="216"/>
                    <a:pt x="1003" y="216"/>
                    <a:pt x="1003" y="216"/>
                  </a:cubicBezTo>
                  <a:cubicBezTo>
                    <a:pt x="903" y="220"/>
                    <a:pt x="903" y="220"/>
                    <a:pt x="903" y="220"/>
                  </a:cubicBezTo>
                  <a:cubicBezTo>
                    <a:pt x="829" y="222"/>
                    <a:pt x="803" y="220"/>
                    <a:pt x="798"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grpSp>
        <p:nvGrpSpPr>
          <p:cNvPr id="102" name="Group 13"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6127395" y="2931555"/>
            <a:ext cx="832074" cy="189075"/>
            <a:chOff x="-13209" y="-1706"/>
            <a:chExt cx="34018" cy="7730"/>
          </a:xfrm>
          <a:solidFill>
            <a:sysClr val="window" lastClr="FFFFFF"/>
          </a:solidFill>
        </p:grpSpPr>
        <p:sp>
          <p:nvSpPr>
            <p:cNvPr id="103" name="Freeform 14"/>
            <p:cNvSpPr/>
            <p:nvPr/>
          </p:nvSpPr>
          <p:spPr bwMode="auto">
            <a:xfrm>
              <a:off x="2989" y="1477"/>
              <a:ext cx="3667" cy="4547"/>
            </a:xfrm>
            <a:custGeom>
              <a:avLst/>
              <a:gdLst>
                <a:gd name="T0" fmla="*/ 1508 w 1552"/>
                <a:gd name="T1" fmla="*/ 1644 h 1923"/>
                <a:gd name="T2" fmla="*/ 1169 w 1552"/>
                <a:gd name="T3" fmla="*/ 1644 h 1923"/>
                <a:gd name="T4" fmla="*/ 1096 w 1552"/>
                <a:gd name="T5" fmla="*/ 1624 h 1923"/>
                <a:gd name="T6" fmla="*/ 1105 w 1552"/>
                <a:gd name="T7" fmla="*/ 1544 h 1923"/>
                <a:gd name="T8" fmla="*/ 1310 w 1552"/>
                <a:gd name="T9" fmla="*/ 981 h 1923"/>
                <a:gd name="T10" fmla="*/ 1280 w 1552"/>
                <a:gd name="T11" fmla="*/ 933 h 1923"/>
                <a:gd name="T12" fmla="*/ 1170 w 1552"/>
                <a:gd name="T13" fmla="*/ 933 h 1923"/>
                <a:gd name="T14" fmla="*/ 1368 w 1552"/>
                <a:gd name="T15" fmla="*/ 529 h 1923"/>
                <a:gd name="T16" fmla="*/ 1543 w 1552"/>
                <a:gd name="T17" fmla="*/ 48 h 1923"/>
                <a:gd name="T18" fmla="*/ 1512 w 1552"/>
                <a:gd name="T19" fmla="*/ 0 h 1923"/>
                <a:gd name="T20" fmla="*/ 1352 w 1552"/>
                <a:gd name="T21" fmla="*/ 0 h 1923"/>
                <a:gd name="T22" fmla="*/ 1287 w 1552"/>
                <a:gd name="T23" fmla="*/ 48 h 1923"/>
                <a:gd name="T24" fmla="*/ 1112 w 1552"/>
                <a:gd name="T25" fmla="*/ 529 h 1923"/>
                <a:gd name="T26" fmla="*/ 602 w 1552"/>
                <a:gd name="T27" fmla="*/ 1299 h 1923"/>
                <a:gd name="T28" fmla="*/ 37 w 1552"/>
                <a:gd name="T29" fmla="*/ 1708 h 1923"/>
                <a:gd name="T30" fmla="*/ 35 w 1552"/>
                <a:gd name="T31" fmla="*/ 1709 h 1923"/>
                <a:gd name="T32" fmla="*/ 4 w 1552"/>
                <a:gd name="T33" fmla="*/ 1747 h 1923"/>
                <a:gd name="T34" fmla="*/ 1 w 1552"/>
                <a:gd name="T35" fmla="*/ 1771 h 1923"/>
                <a:gd name="T36" fmla="*/ 53 w 1552"/>
                <a:gd name="T37" fmla="*/ 1908 h 1923"/>
                <a:gd name="T38" fmla="*/ 53 w 1552"/>
                <a:gd name="T39" fmla="*/ 1908 h 1923"/>
                <a:gd name="T40" fmla="*/ 82 w 1552"/>
                <a:gd name="T41" fmla="*/ 1923 h 1923"/>
                <a:gd name="T42" fmla="*/ 113 w 1552"/>
                <a:gd name="T43" fmla="*/ 1914 h 1923"/>
                <a:gd name="T44" fmla="*/ 954 w 1552"/>
                <a:gd name="T45" fmla="*/ 1234 h 1923"/>
                <a:gd name="T46" fmla="*/ 970 w 1552"/>
                <a:gd name="T47" fmla="*/ 1214 h 1923"/>
                <a:gd name="T48" fmla="*/ 839 w 1552"/>
                <a:gd name="T49" fmla="*/ 1572 h 1923"/>
                <a:gd name="T50" fmla="*/ 1048 w 1552"/>
                <a:gd name="T51" fmla="*/ 1900 h 1923"/>
                <a:gd name="T52" fmla="*/ 1415 w 1552"/>
                <a:gd name="T53" fmla="*/ 1900 h 1923"/>
                <a:gd name="T54" fmla="*/ 1480 w 1552"/>
                <a:gd name="T55" fmla="*/ 1852 h 1923"/>
                <a:gd name="T56" fmla="*/ 1539 w 1552"/>
                <a:gd name="T57" fmla="*/ 1692 h 1923"/>
                <a:gd name="T58" fmla="*/ 1508 w 1552"/>
                <a:gd name="T59" fmla="*/ 1644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52" h="1923">
                  <a:moveTo>
                    <a:pt x="1508" y="1644"/>
                  </a:moveTo>
                  <a:cubicBezTo>
                    <a:pt x="1169" y="1644"/>
                    <a:pt x="1169" y="1644"/>
                    <a:pt x="1169" y="1644"/>
                  </a:cubicBezTo>
                  <a:cubicBezTo>
                    <a:pt x="1131" y="1644"/>
                    <a:pt x="1104" y="1637"/>
                    <a:pt x="1096" y="1624"/>
                  </a:cubicBezTo>
                  <a:cubicBezTo>
                    <a:pt x="1088" y="1612"/>
                    <a:pt x="1091" y="1583"/>
                    <a:pt x="1105" y="1544"/>
                  </a:cubicBezTo>
                  <a:cubicBezTo>
                    <a:pt x="1310" y="981"/>
                    <a:pt x="1310" y="981"/>
                    <a:pt x="1310" y="981"/>
                  </a:cubicBezTo>
                  <a:cubicBezTo>
                    <a:pt x="1320" y="955"/>
                    <a:pt x="1306" y="933"/>
                    <a:pt x="1280" y="933"/>
                  </a:cubicBezTo>
                  <a:cubicBezTo>
                    <a:pt x="1170" y="933"/>
                    <a:pt x="1170" y="933"/>
                    <a:pt x="1170" y="933"/>
                  </a:cubicBezTo>
                  <a:cubicBezTo>
                    <a:pt x="1267" y="775"/>
                    <a:pt x="1329" y="634"/>
                    <a:pt x="1368" y="529"/>
                  </a:cubicBezTo>
                  <a:cubicBezTo>
                    <a:pt x="1543" y="48"/>
                    <a:pt x="1543" y="48"/>
                    <a:pt x="1543" y="48"/>
                  </a:cubicBezTo>
                  <a:cubicBezTo>
                    <a:pt x="1552" y="21"/>
                    <a:pt x="1539" y="0"/>
                    <a:pt x="1512" y="0"/>
                  </a:cubicBezTo>
                  <a:cubicBezTo>
                    <a:pt x="1352" y="0"/>
                    <a:pt x="1352" y="0"/>
                    <a:pt x="1352" y="0"/>
                  </a:cubicBezTo>
                  <a:cubicBezTo>
                    <a:pt x="1326" y="0"/>
                    <a:pt x="1297" y="21"/>
                    <a:pt x="1287" y="48"/>
                  </a:cubicBezTo>
                  <a:cubicBezTo>
                    <a:pt x="1112" y="529"/>
                    <a:pt x="1112" y="529"/>
                    <a:pt x="1112" y="529"/>
                  </a:cubicBezTo>
                  <a:cubicBezTo>
                    <a:pt x="1009" y="810"/>
                    <a:pt x="838" y="1069"/>
                    <a:pt x="602" y="1299"/>
                  </a:cubicBezTo>
                  <a:cubicBezTo>
                    <a:pt x="373" y="1522"/>
                    <a:pt x="150" y="1651"/>
                    <a:pt x="37" y="1708"/>
                  </a:cubicBezTo>
                  <a:cubicBezTo>
                    <a:pt x="35" y="1709"/>
                    <a:pt x="35" y="1709"/>
                    <a:pt x="35" y="1709"/>
                  </a:cubicBezTo>
                  <a:cubicBezTo>
                    <a:pt x="20" y="1719"/>
                    <a:pt x="9" y="1732"/>
                    <a:pt x="4" y="1747"/>
                  </a:cubicBezTo>
                  <a:cubicBezTo>
                    <a:pt x="0" y="1755"/>
                    <a:pt x="0" y="1764"/>
                    <a:pt x="1" y="1771"/>
                  </a:cubicBezTo>
                  <a:cubicBezTo>
                    <a:pt x="53" y="1908"/>
                    <a:pt x="53" y="1908"/>
                    <a:pt x="53" y="1908"/>
                  </a:cubicBezTo>
                  <a:cubicBezTo>
                    <a:pt x="53" y="1908"/>
                    <a:pt x="53" y="1908"/>
                    <a:pt x="53" y="1908"/>
                  </a:cubicBezTo>
                  <a:cubicBezTo>
                    <a:pt x="59" y="1918"/>
                    <a:pt x="69" y="1923"/>
                    <a:pt x="82" y="1923"/>
                  </a:cubicBezTo>
                  <a:cubicBezTo>
                    <a:pt x="92" y="1923"/>
                    <a:pt x="102" y="1920"/>
                    <a:pt x="113" y="1914"/>
                  </a:cubicBezTo>
                  <a:cubicBezTo>
                    <a:pt x="442" y="1739"/>
                    <a:pt x="724" y="1510"/>
                    <a:pt x="954" y="1234"/>
                  </a:cubicBezTo>
                  <a:cubicBezTo>
                    <a:pt x="959" y="1227"/>
                    <a:pt x="964" y="1221"/>
                    <a:pt x="970" y="1214"/>
                  </a:cubicBezTo>
                  <a:cubicBezTo>
                    <a:pt x="839" y="1572"/>
                    <a:pt x="839" y="1572"/>
                    <a:pt x="839" y="1572"/>
                  </a:cubicBezTo>
                  <a:cubicBezTo>
                    <a:pt x="774" y="1753"/>
                    <a:pt x="864" y="1900"/>
                    <a:pt x="1048" y="1900"/>
                  </a:cubicBezTo>
                  <a:cubicBezTo>
                    <a:pt x="1415" y="1900"/>
                    <a:pt x="1415" y="1900"/>
                    <a:pt x="1415" y="1900"/>
                  </a:cubicBezTo>
                  <a:cubicBezTo>
                    <a:pt x="1442" y="1900"/>
                    <a:pt x="1471" y="1878"/>
                    <a:pt x="1480" y="1852"/>
                  </a:cubicBezTo>
                  <a:cubicBezTo>
                    <a:pt x="1539" y="1692"/>
                    <a:pt x="1539" y="1692"/>
                    <a:pt x="1539" y="1692"/>
                  </a:cubicBezTo>
                  <a:cubicBezTo>
                    <a:pt x="1548" y="1665"/>
                    <a:pt x="1535" y="1644"/>
                    <a:pt x="1508" y="16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4" name="Freeform 15"/>
            <p:cNvSpPr/>
            <p:nvPr/>
          </p:nvSpPr>
          <p:spPr bwMode="auto">
            <a:xfrm>
              <a:off x="2718" y="415"/>
              <a:ext cx="2129" cy="605"/>
            </a:xfrm>
            <a:custGeom>
              <a:avLst/>
              <a:gdLst>
                <a:gd name="T0" fmla="*/ 40 w 901"/>
                <a:gd name="T1" fmla="*/ 256 h 256"/>
                <a:gd name="T2" fmla="*/ 767 w 901"/>
                <a:gd name="T3" fmla="*/ 256 h 256"/>
                <a:gd name="T4" fmla="*/ 833 w 901"/>
                <a:gd name="T5" fmla="*/ 208 h 256"/>
                <a:gd name="T6" fmla="*/ 891 w 901"/>
                <a:gd name="T7" fmla="*/ 48 h 256"/>
                <a:gd name="T8" fmla="*/ 861 w 901"/>
                <a:gd name="T9" fmla="*/ 0 h 256"/>
                <a:gd name="T10" fmla="*/ 133 w 901"/>
                <a:gd name="T11" fmla="*/ 0 h 256"/>
                <a:gd name="T12" fmla="*/ 68 w 901"/>
                <a:gd name="T13" fmla="*/ 48 h 256"/>
                <a:gd name="T14" fmla="*/ 10 w 901"/>
                <a:gd name="T15" fmla="*/ 208 h 256"/>
                <a:gd name="T16" fmla="*/ 40 w 901"/>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1" h="256">
                  <a:moveTo>
                    <a:pt x="40" y="256"/>
                  </a:moveTo>
                  <a:cubicBezTo>
                    <a:pt x="767" y="256"/>
                    <a:pt x="767" y="256"/>
                    <a:pt x="767" y="256"/>
                  </a:cubicBezTo>
                  <a:cubicBezTo>
                    <a:pt x="794" y="256"/>
                    <a:pt x="823" y="234"/>
                    <a:pt x="833" y="208"/>
                  </a:cubicBezTo>
                  <a:cubicBezTo>
                    <a:pt x="891" y="48"/>
                    <a:pt x="891" y="48"/>
                    <a:pt x="891" y="48"/>
                  </a:cubicBezTo>
                  <a:cubicBezTo>
                    <a:pt x="901" y="21"/>
                    <a:pt x="887" y="0"/>
                    <a:pt x="861" y="0"/>
                  </a:cubicBezTo>
                  <a:cubicBezTo>
                    <a:pt x="133" y="0"/>
                    <a:pt x="133" y="0"/>
                    <a:pt x="133" y="0"/>
                  </a:cubicBezTo>
                  <a:cubicBezTo>
                    <a:pt x="107" y="0"/>
                    <a:pt x="77" y="21"/>
                    <a:pt x="68" y="48"/>
                  </a:cubicBezTo>
                  <a:cubicBezTo>
                    <a:pt x="10" y="208"/>
                    <a:pt x="10" y="208"/>
                    <a:pt x="10" y="208"/>
                  </a:cubicBezTo>
                  <a:cubicBezTo>
                    <a:pt x="0" y="234"/>
                    <a:pt x="14" y="256"/>
                    <a:pt x="4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5" name="Freeform 16"/>
            <p:cNvSpPr/>
            <p:nvPr/>
          </p:nvSpPr>
          <p:spPr bwMode="auto">
            <a:xfrm>
              <a:off x="3859" y="415"/>
              <a:ext cx="4321" cy="3743"/>
            </a:xfrm>
            <a:custGeom>
              <a:avLst/>
              <a:gdLst>
                <a:gd name="T0" fmla="*/ 39 w 1829"/>
                <a:gd name="T1" fmla="*/ 1583 h 1583"/>
                <a:gd name="T2" fmla="*/ 200 w 1829"/>
                <a:gd name="T3" fmla="*/ 1583 h 1583"/>
                <a:gd name="T4" fmla="*/ 265 w 1829"/>
                <a:gd name="T5" fmla="*/ 1535 h 1583"/>
                <a:gd name="T6" fmla="*/ 698 w 1829"/>
                <a:gd name="T7" fmla="*/ 346 h 1583"/>
                <a:gd name="T8" fmla="*/ 818 w 1829"/>
                <a:gd name="T9" fmla="*/ 256 h 1583"/>
                <a:gd name="T10" fmla="*/ 1450 w 1829"/>
                <a:gd name="T11" fmla="*/ 256 h 1583"/>
                <a:gd name="T12" fmla="*/ 1505 w 1829"/>
                <a:gd name="T13" fmla="*/ 346 h 1583"/>
                <a:gd name="T14" fmla="*/ 1072 w 1829"/>
                <a:gd name="T15" fmla="*/ 1535 h 1583"/>
                <a:gd name="T16" fmla="*/ 1102 w 1829"/>
                <a:gd name="T17" fmla="*/ 1583 h 1583"/>
                <a:gd name="T18" fmla="*/ 1262 w 1829"/>
                <a:gd name="T19" fmla="*/ 1583 h 1583"/>
                <a:gd name="T20" fmla="*/ 1328 w 1829"/>
                <a:gd name="T21" fmla="*/ 1535 h 1583"/>
                <a:gd name="T22" fmla="*/ 1767 w 1829"/>
                <a:gd name="T23" fmla="*/ 327 h 1583"/>
                <a:gd name="T24" fmla="*/ 1559 w 1829"/>
                <a:gd name="T25" fmla="*/ 0 h 1583"/>
                <a:gd name="T26" fmla="*/ 894 w 1829"/>
                <a:gd name="T27" fmla="*/ 0 h 1583"/>
                <a:gd name="T28" fmla="*/ 449 w 1829"/>
                <a:gd name="T29" fmla="*/ 327 h 1583"/>
                <a:gd name="T30" fmla="*/ 9 w 1829"/>
                <a:gd name="T31" fmla="*/ 1535 h 1583"/>
                <a:gd name="T32" fmla="*/ 39 w 1829"/>
                <a:gd name="T33" fmla="*/ 1583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9" h="1583">
                  <a:moveTo>
                    <a:pt x="39" y="1583"/>
                  </a:moveTo>
                  <a:cubicBezTo>
                    <a:pt x="200" y="1583"/>
                    <a:pt x="200" y="1583"/>
                    <a:pt x="200" y="1583"/>
                  </a:cubicBezTo>
                  <a:cubicBezTo>
                    <a:pt x="226" y="1583"/>
                    <a:pt x="255" y="1561"/>
                    <a:pt x="265" y="1535"/>
                  </a:cubicBezTo>
                  <a:cubicBezTo>
                    <a:pt x="698" y="346"/>
                    <a:pt x="698" y="346"/>
                    <a:pt x="698" y="346"/>
                  </a:cubicBezTo>
                  <a:cubicBezTo>
                    <a:pt x="715" y="299"/>
                    <a:pt x="741" y="256"/>
                    <a:pt x="818" y="256"/>
                  </a:cubicBezTo>
                  <a:cubicBezTo>
                    <a:pt x="1450" y="256"/>
                    <a:pt x="1450" y="256"/>
                    <a:pt x="1450" y="256"/>
                  </a:cubicBezTo>
                  <a:cubicBezTo>
                    <a:pt x="1495" y="256"/>
                    <a:pt x="1534" y="267"/>
                    <a:pt x="1505" y="346"/>
                  </a:cubicBezTo>
                  <a:cubicBezTo>
                    <a:pt x="1072" y="1535"/>
                    <a:pt x="1072" y="1535"/>
                    <a:pt x="1072" y="1535"/>
                  </a:cubicBezTo>
                  <a:cubicBezTo>
                    <a:pt x="1062" y="1561"/>
                    <a:pt x="1076" y="1583"/>
                    <a:pt x="1102" y="1583"/>
                  </a:cubicBezTo>
                  <a:cubicBezTo>
                    <a:pt x="1262" y="1583"/>
                    <a:pt x="1262" y="1583"/>
                    <a:pt x="1262" y="1583"/>
                  </a:cubicBezTo>
                  <a:cubicBezTo>
                    <a:pt x="1289" y="1583"/>
                    <a:pt x="1318" y="1561"/>
                    <a:pt x="1328" y="1535"/>
                  </a:cubicBezTo>
                  <a:cubicBezTo>
                    <a:pt x="1767" y="327"/>
                    <a:pt x="1767" y="327"/>
                    <a:pt x="1767" y="327"/>
                  </a:cubicBezTo>
                  <a:cubicBezTo>
                    <a:pt x="1829" y="157"/>
                    <a:pt x="1751" y="0"/>
                    <a:pt x="1559" y="0"/>
                  </a:cubicBezTo>
                  <a:cubicBezTo>
                    <a:pt x="894" y="0"/>
                    <a:pt x="894" y="0"/>
                    <a:pt x="894" y="0"/>
                  </a:cubicBezTo>
                  <a:cubicBezTo>
                    <a:pt x="712" y="0"/>
                    <a:pt x="514" y="149"/>
                    <a:pt x="449" y="327"/>
                  </a:cubicBezTo>
                  <a:cubicBezTo>
                    <a:pt x="9" y="1535"/>
                    <a:pt x="9" y="1535"/>
                    <a:pt x="9" y="1535"/>
                  </a:cubicBezTo>
                  <a:cubicBezTo>
                    <a:pt x="0" y="1561"/>
                    <a:pt x="13" y="1583"/>
                    <a:pt x="39" y="15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6" name="Freeform 17"/>
            <p:cNvSpPr/>
            <p:nvPr/>
          </p:nvSpPr>
          <p:spPr bwMode="auto">
            <a:xfrm>
              <a:off x="-4146" y="365"/>
              <a:ext cx="5933" cy="5604"/>
            </a:xfrm>
            <a:custGeom>
              <a:avLst/>
              <a:gdLst>
                <a:gd name="T0" fmla="*/ 2137 w 2511"/>
                <a:gd name="T1" fmla="*/ 1303 h 2370"/>
                <a:gd name="T2" fmla="*/ 2202 w 2511"/>
                <a:gd name="T3" fmla="*/ 1255 h 2370"/>
                <a:gd name="T4" fmla="*/ 2261 w 2511"/>
                <a:gd name="T5" fmla="*/ 1095 h 2370"/>
                <a:gd name="T6" fmla="*/ 2231 w 2511"/>
                <a:gd name="T7" fmla="*/ 1047 h 2370"/>
                <a:gd name="T8" fmla="*/ 1364 w 2511"/>
                <a:gd name="T9" fmla="*/ 1047 h 2370"/>
                <a:gd name="T10" fmla="*/ 1556 w 2511"/>
                <a:gd name="T11" fmla="*/ 518 h 2370"/>
                <a:gd name="T12" fmla="*/ 1526 w 2511"/>
                <a:gd name="T13" fmla="*/ 470 h 2370"/>
                <a:gd name="T14" fmla="*/ 1366 w 2511"/>
                <a:gd name="T15" fmla="*/ 470 h 2370"/>
                <a:gd name="T16" fmla="*/ 1301 w 2511"/>
                <a:gd name="T17" fmla="*/ 518 h 2370"/>
                <a:gd name="T18" fmla="*/ 1108 w 2511"/>
                <a:gd name="T19" fmla="*/ 1047 h 2370"/>
                <a:gd name="T20" fmla="*/ 334 w 2511"/>
                <a:gd name="T21" fmla="*/ 1047 h 2370"/>
                <a:gd name="T22" fmla="*/ 290 w 2511"/>
                <a:gd name="T23" fmla="*/ 1024 h 2370"/>
                <a:gd name="T24" fmla="*/ 292 w 2511"/>
                <a:gd name="T25" fmla="*/ 968 h 2370"/>
                <a:gd name="T26" fmla="*/ 563 w 2511"/>
                <a:gd name="T27" fmla="*/ 377 h 2370"/>
                <a:gd name="T28" fmla="*/ 655 w 2511"/>
                <a:gd name="T29" fmla="*/ 312 h 2370"/>
                <a:gd name="T30" fmla="*/ 2354 w 2511"/>
                <a:gd name="T31" fmla="*/ 256 h 2370"/>
                <a:gd name="T32" fmla="*/ 2385 w 2511"/>
                <a:gd name="T33" fmla="*/ 255 h 2370"/>
                <a:gd name="T34" fmla="*/ 2424 w 2511"/>
                <a:gd name="T35" fmla="*/ 240 h 2370"/>
                <a:gd name="T36" fmla="*/ 2449 w 2511"/>
                <a:gd name="T37" fmla="*/ 206 h 2370"/>
                <a:gd name="T38" fmla="*/ 2502 w 2511"/>
                <a:gd name="T39" fmla="*/ 46 h 2370"/>
                <a:gd name="T40" fmla="*/ 2472 w 2511"/>
                <a:gd name="T41" fmla="*/ 0 h 2370"/>
                <a:gd name="T42" fmla="*/ 2459 w 2511"/>
                <a:gd name="T43" fmla="*/ 0 h 2370"/>
                <a:gd name="T44" fmla="*/ 2459 w 2511"/>
                <a:gd name="T45" fmla="*/ 0 h 2370"/>
                <a:gd name="T46" fmla="*/ 2426 w 2511"/>
                <a:gd name="T47" fmla="*/ 1 h 2370"/>
                <a:gd name="T48" fmla="*/ 2404 w 2511"/>
                <a:gd name="T49" fmla="*/ 2 h 2370"/>
                <a:gd name="T50" fmla="*/ 2403 w 2511"/>
                <a:gd name="T51" fmla="*/ 2 h 2370"/>
                <a:gd name="T52" fmla="*/ 735 w 2511"/>
                <a:gd name="T53" fmla="*/ 57 h 2370"/>
                <a:gd name="T54" fmla="*/ 483 w 2511"/>
                <a:gd name="T55" fmla="*/ 153 h 2370"/>
                <a:gd name="T56" fmla="*/ 316 w 2511"/>
                <a:gd name="T57" fmla="*/ 355 h 2370"/>
                <a:gd name="T58" fmla="*/ 46 w 2511"/>
                <a:gd name="T59" fmla="*/ 945 h 2370"/>
                <a:gd name="T60" fmla="*/ 37 w 2511"/>
                <a:gd name="T61" fmla="*/ 1195 h 2370"/>
                <a:gd name="T62" fmla="*/ 240 w 2511"/>
                <a:gd name="T63" fmla="*/ 1303 h 2370"/>
                <a:gd name="T64" fmla="*/ 1015 w 2511"/>
                <a:gd name="T65" fmla="*/ 1303 h 2370"/>
                <a:gd name="T66" fmla="*/ 756 w 2511"/>
                <a:gd name="T67" fmla="*/ 2014 h 2370"/>
                <a:gd name="T68" fmla="*/ 707 w 2511"/>
                <a:gd name="T69" fmla="*/ 2094 h 2370"/>
                <a:gd name="T70" fmla="*/ 620 w 2511"/>
                <a:gd name="T71" fmla="*/ 2114 h 2370"/>
                <a:gd name="T72" fmla="*/ 374 w 2511"/>
                <a:gd name="T73" fmla="*/ 2114 h 2370"/>
                <a:gd name="T74" fmla="*/ 309 w 2511"/>
                <a:gd name="T75" fmla="*/ 2162 h 2370"/>
                <a:gd name="T76" fmla="*/ 251 w 2511"/>
                <a:gd name="T77" fmla="*/ 2322 h 2370"/>
                <a:gd name="T78" fmla="*/ 281 w 2511"/>
                <a:gd name="T79" fmla="*/ 2370 h 2370"/>
                <a:gd name="T80" fmla="*/ 554 w 2511"/>
                <a:gd name="T81" fmla="*/ 2370 h 2370"/>
                <a:gd name="T82" fmla="*/ 1001 w 2511"/>
                <a:gd name="T83" fmla="*/ 2042 h 2370"/>
                <a:gd name="T84" fmla="*/ 1270 w 2511"/>
                <a:gd name="T85" fmla="*/ 1303 h 2370"/>
                <a:gd name="T86" fmla="*/ 2137 w 2511"/>
                <a:gd name="T87" fmla="*/ 1303 h 2370"/>
                <a:gd name="T88" fmla="*/ 2137 w 2511"/>
                <a:gd name="T89" fmla="*/ 1303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11" h="2370">
                  <a:moveTo>
                    <a:pt x="2137" y="1303"/>
                  </a:moveTo>
                  <a:cubicBezTo>
                    <a:pt x="2164" y="1303"/>
                    <a:pt x="2193" y="1282"/>
                    <a:pt x="2202" y="1255"/>
                  </a:cubicBezTo>
                  <a:cubicBezTo>
                    <a:pt x="2261" y="1095"/>
                    <a:pt x="2261" y="1095"/>
                    <a:pt x="2261" y="1095"/>
                  </a:cubicBezTo>
                  <a:cubicBezTo>
                    <a:pt x="2270" y="1069"/>
                    <a:pt x="2257" y="1047"/>
                    <a:pt x="2231" y="1047"/>
                  </a:cubicBezTo>
                  <a:cubicBezTo>
                    <a:pt x="1364" y="1047"/>
                    <a:pt x="1364" y="1047"/>
                    <a:pt x="1364" y="1047"/>
                  </a:cubicBezTo>
                  <a:cubicBezTo>
                    <a:pt x="1556" y="518"/>
                    <a:pt x="1556" y="518"/>
                    <a:pt x="1556" y="518"/>
                  </a:cubicBezTo>
                  <a:cubicBezTo>
                    <a:pt x="1566" y="491"/>
                    <a:pt x="1552" y="470"/>
                    <a:pt x="1526" y="470"/>
                  </a:cubicBezTo>
                  <a:cubicBezTo>
                    <a:pt x="1366" y="470"/>
                    <a:pt x="1366" y="470"/>
                    <a:pt x="1366" y="470"/>
                  </a:cubicBezTo>
                  <a:cubicBezTo>
                    <a:pt x="1339" y="470"/>
                    <a:pt x="1310" y="491"/>
                    <a:pt x="1301" y="518"/>
                  </a:cubicBezTo>
                  <a:cubicBezTo>
                    <a:pt x="1108" y="1047"/>
                    <a:pt x="1108" y="1047"/>
                    <a:pt x="1108" y="1047"/>
                  </a:cubicBezTo>
                  <a:cubicBezTo>
                    <a:pt x="334" y="1047"/>
                    <a:pt x="334" y="1047"/>
                    <a:pt x="334" y="1047"/>
                  </a:cubicBezTo>
                  <a:cubicBezTo>
                    <a:pt x="314" y="1047"/>
                    <a:pt x="298" y="1039"/>
                    <a:pt x="290" y="1024"/>
                  </a:cubicBezTo>
                  <a:cubicBezTo>
                    <a:pt x="281" y="1009"/>
                    <a:pt x="282" y="989"/>
                    <a:pt x="292" y="968"/>
                  </a:cubicBezTo>
                  <a:cubicBezTo>
                    <a:pt x="294" y="963"/>
                    <a:pt x="561" y="380"/>
                    <a:pt x="563" y="377"/>
                  </a:cubicBezTo>
                  <a:cubicBezTo>
                    <a:pt x="578" y="347"/>
                    <a:pt x="613" y="314"/>
                    <a:pt x="655" y="312"/>
                  </a:cubicBezTo>
                  <a:cubicBezTo>
                    <a:pt x="657" y="312"/>
                    <a:pt x="2208" y="261"/>
                    <a:pt x="2354" y="256"/>
                  </a:cubicBezTo>
                  <a:cubicBezTo>
                    <a:pt x="2385" y="255"/>
                    <a:pt x="2385" y="255"/>
                    <a:pt x="2385" y="255"/>
                  </a:cubicBezTo>
                  <a:cubicBezTo>
                    <a:pt x="2398" y="255"/>
                    <a:pt x="2412" y="250"/>
                    <a:pt x="2424" y="240"/>
                  </a:cubicBezTo>
                  <a:cubicBezTo>
                    <a:pt x="2436" y="231"/>
                    <a:pt x="2445" y="219"/>
                    <a:pt x="2449" y="206"/>
                  </a:cubicBezTo>
                  <a:cubicBezTo>
                    <a:pt x="2502" y="46"/>
                    <a:pt x="2502" y="46"/>
                    <a:pt x="2502" y="46"/>
                  </a:cubicBezTo>
                  <a:cubicBezTo>
                    <a:pt x="2511" y="20"/>
                    <a:pt x="2498" y="0"/>
                    <a:pt x="2472" y="0"/>
                  </a:cubicBezTo>
                  <a:cubicBezTo>
                    <a:pt x="2459" y="0"/>
                    <a:pt x="2459" y="0"/>
                    <a:pt x="2459" y="0"/>
                  </a:cubicBezTo>
                  <a:cubicBezTo>
                    <a:pt x="2459" y="0"/>
                    <a:pt x="2459" y="0"/>
                    <a:pt x="2459" y="0"/>
                  </a:cubicBezTo>
                  <a:cubicBezTo>
                    <a:pt x="2456" y="0"/>
                    <a:pt x="2445" y="1"/>
                    <a:pt x="2426" y="1"/>
                  </a:cubicBezTo>
                  <a:cubicBezTo>
                    <a:pt x="2404" y="2"/>
                    <a:pt x="2404" y="2"/>
                    <a:pt x="2404" y="2"/>
                  </a:cubicBezTo>
                  <a:cubicBezTo>
                    <a:pt x="2404" y="2"/>
                    <a:pt x="2403" y="2"/>
                    <a:pt x="2403" y="2"/>
                  </a:cubicBezTo>
                  <a:cubicBezTo>
                    <a:pt x="2106" y="12"/>
                    <a:pt x="737" y="57"/>
                    <a:pt x="735" y="57"/>
                  </a:cubicBezTo>
                  <a:cubicBezTo>
                    <a:pt x="648" y="62"/>
                    <a:pt x="561" y="95"/>
                    <a:pt x="483" y="153"/>
                  </a:cubicBezTo>
                  <a:cubicBezTo>
                    <a:pt x="410" y="207"/>
                    <a:pt x="351" y="278"/>
                    <a:pt x="316" y="355"/>
                  </a:cubicBezTo>
                  <a:cubicBezTo>
                    <a:pt x="310" y="369"/>
                    <a:pt x="134" y="753"/>
                    <a:pt x="46" y="945"/>
                  </a:cubicBezTo>
                  <a:cubicBezTo>
                    <a:pt x="3" y="1038"/>
                    <a:pt x="0" y="1127"/>
                    <a:pt x="37" y="1195"/>
                  </a:cubicBezTo>
                  <a:cubicBezTo>
                    <a:pt x="75" y="1264"/>
                    <a:pt x="149" y="1303"/>
                    <a:pt x="240" y="1303"/>
                  </a:cubicBezTo>
                  <a:cubicBezTo>
                    <a:pt x="1015" y="1303"/>
                    <a:pt x="1015" y="1303"/>
                    <a:pt x="1015" y="1303"/>
                  </a:cubicBezTo>
                  <a:cubicBezTo>
                    <a:pt x="756" y="2014"/>
                    <a:pt x="756" y="2014"/>
                    <a:pt x="756" y="2014"/>
                  </a:cubicBezTo>
                  <a:cubicBezTo>
                    <a:pt x="742" y="2053"/>
                    <a:pt x="724" y="2082"/>
                    <a:pt x="707" y="2094"/>
                  </a:cubicBezTo>
                  <a:cubicBezTo>
                    <a:pt x="690" y="2107"/>
                    <a:pt x="658" y="2114"/>
                    <a:pt x="620" y="2114"/>
                  </a:cubicBezTo>
                  <a:cubicBezTo>
                    <a:pt x="374" y="2114"/>
                    <a:pt x="374" y="2114"/>
                    <a:pt x="374" y="2114"/>
                  </a:cubicBezTo>
                  <a:cubicBezTo>
                    <a:pt x="348" y="2114"/>
                    <a:pt x="319" y="2135"/>
                    <a:pt x="309" y="2162"/>
                  </a:cubicBezTo>
                  <a:cubicBezTo>
                    <a:pt x="251" y="2322"/>
                    <a:pt x="251" y="2322"/>
                    <a:pt x="251" y="2322"/>
                  </a:cubicBezTo>
                  <a:cubicBezTo>
                    <a:pt x="241" y="2348"/>
                    <a:pt x="255" y="2370"/>
                    <a:pt x="281" y="2370"/>
                  </a:cubicBezTo>
                  <a:cubicBezTo>
                    <a:pt x="554" y="2370"/>
                    <a:pt x="554" y="2370"/>
                    <a:pt x="554" y="2370"/>
                  </a:cubicBezTo>
                  <a:cubicBezTo>
                    <a:pt x="739" y="2370"/>
                    <a:pt x="936" y="2223"/>
                    <a:pt x="1001" y="2042"/>
                  </a:cubicBezTo>
                  <a:cubicBezTo>
                    <a:pt x="1270" y="1303"/>
                    <a:pt x="1270" y="1303"/>
                    <a:pt x="1270" y="1303"/>
                  </a:cubicBezTo>
                  <a:cubicBezTo>
                    <a:pt x="2137" y="1303"/>
                    <a:pt x="2137" y="1303"/>
                    <a:pt x="2137" y="1303"/>
                  </a:cubicBezTo>
                  <a:cubicBezTo>
                    <a:pt x="2137" y="1303"/>
                    <a:pt x="2137" y="1303"/>
                    <a:pt x="2137" y="13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7" name="Freeform 18"/>
            <p:cNvSpPr/>
            <p:nvPr/>
          </p:nvSpPr>
          <p:spPr bwMode="auto">
            <a:xfrm>
              <a:off x="-5145" y="3988"/>
              <a:ext cx="1368" cy="1903"/>
            </a:xfrm>
            <a:custGeom>
              <a:avLst/>
              <a:gdLst>
                <a:gd name="T0" fmla="*/ 548 w 579"/>
                <a:gd name="T1" fmla="*/ 16 h 805"/>
                <a:gd name="T2" fmla="*/ 393 w 579"/>
                <a:gd name="T3" fmla="*/ 2 h 805"/>
                <a:gd name="T4" fmla="*/ 326 w 579"/>
                <a:gd name="T5" fmla="*/ 45 h 805"/>
                <a:gd name="T6" fmla="*/ 12 w 579"/>
                <a:gd name="T7" fmla="*/ 739 h 805"/>
                <a:gd name="T8" fmla="*/ 36 w 579"/>
                <a:gd name="T9" fmla="*/ 791 h 805"/>
                <a:gd name="T10" fmla="*/ 195 w 579"/>
                <a:gd name="T11" fmla="*/ 805 h 805"/>
                <a:gd name="T12" fmla="*/ 258 w 579"/>
                <a:gd name="T13" fmla="*/ 762 h 805"/>
                <a:gd name="T14" fmla="*/ 572 w 579"/>
                <a:gd name="T15" fmla="*/ 68 h 805"/>
                <a:gd name="T16" fmla="*/ 574 w 579"/>
                <a:gd name="T17" fmla="*/ 33 h 805"/>
                <a:gd name="T18" fmla="*/ 548 w 579"/>
                <a:gd name="T19" fmla="*/ 16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9" h="805">
                  <a:moveTo>
                    <a:pt x="548" y="16"/>
                  </a:moveTo>
                  <a:cubicBezTo>
                    <a:pt x="393" y="2"/>
                    <a:pt x="393" y="2"/>
                    <a:pt x="393" y="2"/>
                  </a:cubicBezTo>
                  <a:cubicBezTo>
                    <a:pt x="367" y="0"/>
                    <a:pt x="338" y="19"/>
                    <a:pt x="326" y="45"/>
                  </a:cubicBezTo>
                  <a:cubicBezTo>
                    <a:pt x="12" y="739"/>
                    <a:pt x="12" y="739"/>
                    <a:pt x="12" y="739"/>
                  </a:cubicBezTo>
                  <a:cubicBezTo>
                    <a:pt x="0" y="766"/>
                    <a:pt x="11" y="789"/>
                    <a:pt x="36" y="791"/>
                  </a:cubicBezTo>
                  <a:cubicBezTo>
                    <a:pt x="36" y="791"/>
                    <a:pt x="194" y="805"/>
                    <a:pt x="195" y="805"/>
                  </a:cubicBezTo>
                  <a:cubicBezTo>
                    <a:pt x="220" y="805"/>
                    <a:pt x="247" y="787"/>
                    <a:pt x="258" y="762"/>
                  </a:cubicBezTo>
                  <a:cubicBezTo>
                    <a:pt x="572" y="68"/>
                    <a:pt x="572" y="68"/>
                    <a:pt x="572" y="68"/>
                  </a:cubicBezTo>
                  <a:cubicBezTo>
                    <a:pt x="578" y="55"/>
                    <a:pt x="579" y="43"/>
                    <a:pt x="574" y="33"/>
                  </a:cubicBezTo>
                  <a:cubicBezTo>
                    <a:pt x="569" y="23"/>
                    <a:pt x="560" y="17"/>
                    <a:pt x="54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8" name="Freeform 19"/>
            <p:cNvSpPr/>
            <p:nvPr/>
          </p:nvSpPr>
          <p:spPr bwMode="auto">
            <a:xfrm>
              <a:off x="-422" y="3974"/>
              <a:ext cx="1025" cy="1924"/>
            </a:xfrm>
            <a:custGeom>
              <a:avLst/>
              <a:gdLst>
                <a:gd name="T0" fmla="*/ 428 w 434"/>
                <a:gd name="T1" fmla="*/ 41 h 814"/>
                <a:gd name="T2" fmla="*/ 396 w 434"/>
                <a:gd name="T3" fmla="*/ 0 h 814"/>
                <a:gd name="T4" fmla="*/ 223 w 434"/>
                <a:gd name="T5" fmla="*/ 22 h 814"/>
                <a:gd name="T6" fmla="*/ 184 w 434"/>
                <a:gd name="T7" fmla="*/ 40 h 814"/>
                <a:gd name="T8" fmla="*/ 162 w 434"/>
                <a:gd name="T9" fmla="*/ 76 h 814"/>
                <a:gd name="T10" fmla="*/ 6 w 434"/>
                <a:gd name="T11" fmla="*/ 772 h 814"/>
                <a:gd name="T12" fmla="*/ 38 w 434"/>
                <a:gd name="T13" fmla="*/ 814 h 814"/>
                <a:gd name="T14" fmla="*/ 211 w 434"/>
                <a:gd name="T15" fmla="*/ 791 h 814"/>
                <a:gd name="T16" fmla="*/ 272 w 434"/>
                <a:gd name="T17" fmla="*/ 737 h 814"/>
                <a:gd name="T18" fmla="*/ 428 w 434"/>
                <a:gd name="T19" fmla="*/ 4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814">
                  <a:moveTo>
                    <a:pt x="428" y="41"/>
                  </a:moveTo>
                  <a:cubicBezTo>
                    <a:pt x="434" y="17"/>
                    <a:pt x="420" y="0"/>
                    <a:pt x="396" y="0"/>
                  </a:cubicBezTo>
                  <a:cubicBezTo>
                    <a:pt x="394" y="0"/>
                    <a:pt x="223" y="22"/>
                    <a:pt x="223" y="22"/>
                  </a:cubicBezTo>
                  <a:cubicBezTo>
                    <a:pt x="209" y="24"/>
                    <a:pt x="196" y="30"/>
                    <a:pt x="184" y="40"/>
                  </a:cubicBezTo>
                  <a:cubicBezTo>
                    <a:pt x="173" y="51"/>
                    <a:pt x="165" y="63"/>
                    <a:pt x="162" y="76"/>
                  </a:cubicBezTo>
                  <a:cubicBezTo>
                    <a:pt x="6" y="772"/>
                    <a:pt x="6" y="772"/>
                    <a:pt x="6" y="772"/>
                  </a:cubicBezTo>
                  <a:cubicBezTo>
                    <a:pt x="0" y="796"/>
                    <a:pt x="14" y="814"/>
                    <a:pt x="38" y="814"/>
                  </a:cubicBezTo>
                  <a:cubicBezTo>
                    <a:pt x="40" y="814"/>
                    <a:pt x="211" y="791"/>
                    <a:pt x="211" y="791"/>
                  </a:cubicBezTo>
                  <a:cubicBezTo>
                    <a:pt x="239" y="787"/>
                    <a:pt x="266" y="763"/>
                    <a:pt x="272" y="737"/>
                  </a:cubicBezTo>
                  <a:cubicBezTo>
                    <a:pt x="428" y="41"/>
                    <a:pt x="428" y="41"/>
                    <a:pt x="4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9" name="Freeform 20"/>
            <p:cNvSpPr/>
            <p:nvPr/>
          </p:nvSpPr>
          <p:spPr bwMode="auto">
            <a:xfrm>
              <a:off x="1468" y="1436"/>
              <a:ext cx="3024" cy="4533"/>
            </a:xfrm>
            <a:custGeom>
              <a:avLst/>
              <a:gdLst>
                <a:gd name="T0" fmla="*/ 957 w 1280"/>
                <a:gd name="T1" fmla="*/ 1113 h 1917"/>
                <a:gd name="T2" fmla="*/ 958 w 1280"/>
                <a:gd name="T3" fmla="*/ 1079 h 1917"/>
                <a:gd name="T4" fmla="*/ 784 w 1280"/>
                <a:gd name="T5" fmla="*/ 749 h 1917"/>
                <a:gd name="T6" fmla="*/ 974 w 1280"/>
                <a:gd name="T7" fmla="*/ 597 h 1917"/>
                <a:gd name="T8" fmla="*/ 1186 w 1280"/>
                <a:gd name="T9" fmla="*/ 317 h 1917"/>
                <a:gd name="T10" fmla="*/ 1255 w 1280"/>
                <a:gd name="T11" fmla="*/ 128 h 1917"/>
                <a:gd name="T12" fmla="*/ 1174 w 1280"/>
                <a:gd name="T13" fmla="*/ 0 h 1917"/>
                <a:gd name="T14" fmla="*/ 505 w 1280"/>
                <a:gd name="T15" fmla="*/ 0 h 1917"/>
                <a:gd name="T16" fmla="*/ 440 w 1280"/>
                <a:gd name="T17" fmla="*/ 48 h 1917"/>
                <a:gd name="T18" fmla="*/ 381 w 1280"/>
                <a:gd name="T19" fmla="*/ 208 h 1917"/>
                <a:gd name="T20" fmla="*/ 412 w 1280"/>
                <a:gd name="T21" fmla="*/ 256 h 1917"/>
                <a:gd name="T22" fmla="*/ 953 w 1280"/>
                <a:gd name="T23" fmla="*/ 256 h 1917"/>
                <a:gd name="T24" fmla="*/ 930 w 1280"/>
                <a:gd name="T25" fmla="*/ 317 h 1917"/>
                <a:gd name="T26" fmla="*/ 845 w 1280"/>
                <a:gd name="T27" fmla="*/ 427 h 1917"/>
                <a:gd name="T28" fmla="*/ 90 w 1280"/>
                <a:gd name="T29" fmla="*/ 1030 h 1917"/>
                <a:gd name="T30" fmla="*/ 89 w 1280"/>
                <a:gd name="T31" fmla="*/ 1030 h 1917"/>
                <a:gd name="T32" fmla="*/ 70 w 1280"/>
                <a:gd name="T33" fmla="*/ 1046 h 1917"/>
                <a:gd name="T34" fmla="*/ 58 w 1280"/>
                <a:gd name="T35" fmla="*/ 1055 h 1917"/>
                <a:gd name="T36" fmla="*/ 58 w 1280"/>
                <a:gd name="T37" fmla="*/ 1055 h 1917"/>
                <a:gd name="T38" fmla="*/ 28 w 1280"/>
                <a:gd name="T39" fmla="*/ 1079 h 1917"/>
                <a:gd name="T40" fmla="*/ 4 w 1280"/>
                <a:gd name="T41" fmla="*/ 1113 h 1917"/>
                <a:gd name="T42" fmla="*/ 8 w 1280"/>
                <a:gd name="T43" fmla="*/ 1146 h 1917"/>
                <a:gd name="T44" fmla="*/ 89 w 1280"/>
                <a:gd name="T45" fmla="*/ 1253 h 1917"/>
                <a:gd name="T46" fmla="*/ 117 w 1280"/>
                <a:gd name="T47" fmla="*/ 1265 h 1917"/>
                <a:gd name="T48" fmla="*/ 158 w 1280"/>
                <a:gd name="T49" fmla="*/ 1249 h 1917"/>
                <a:gd name="T50" fmla="*/ 205 w 1280"/>
                <a:gd name="T51" fmla="*/ 1211 h 1917"/>
                <a:gd name="T52" fmla="*/ 363 w 1280"/>
                <a:gd name="T53" fmla="*/ 1085 h 1917"/>
                <a:gd name="T54" fmla="*/ 78 w 1280"/>
                <a:gd name="T55" fmla="*/ 1869 h 1917"/>
                <a:gd name="T56" fmla="*/ 108 w 1280"/>
                <a:gd name="T57" fmla="*/ 1917 h 1917"/>
                <a:gd name="T58" fmla="*/ 268 w 1280"/>
                <a:gd name="T59" fmla="*/ 1917 h 1917"/>
                <a:gd name="T60" fmla="*/ 333 w 1280"/>
                <a:gd name="T61" fmla="*/ 1869 h 1917"/>
                <a:gd name="T62" fmla="*/ 619 w 1280"/>
                <a:gd name="T63" fmla="*/ 1085 h 1917"/>
                <a:gd name="T64" fmla="*/ 705 w 1280"/>
                <a:gd name="T65" fmla="*/ 1249 h 1917"/>
                <a:gd name="T66" fmla="*/ 734 w 1280"/>
                <a:gd name="T67" fmla="*/ 1265 h 1917"/>
                <a:gd name="T68" fmla="*/ 771 w 1280"/>
                <a:gd name="T69" fmla="*/ 1253 h 1917"/>
                <a:gd name="T70" fmla="*/ 929 w 1280"/>
                <a:gd name="T71" fmla="*/ 1146 h 1917"/>
                <a:gd name="T72" fmla="*/ 957 w 1280"/>
                <a:gd name="T73" fmla="*/ 1113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0" h="1917">
                  <a:moveTo>
                    <a:pt x="957" y="1113"/>
                  </a:moveTo>
                  <a:cubicBezTo>
                    <a:pt x="963" y="1101"/>
                    <a:pt x="963" y="1088"/>
                    <a:pt x="958" y="1079"/>
                  </a:cubicBezTo>
                  <a:cubicBezTo>
                    <a:pt x="784" y="749"/>
                    <a:pt x="784" y="749"/>
                    <a:pt x="784" y="749"/>
                  </a:cubicBezTo>
                  <a:cubicBezTo>
                    <a:pt x="974" y="597"/>
                    <a:pt x="974" y="597"/>
                    <a:pt x="974" y="597"/>
                  </a:cubicBezTo>
                  <a:cubicBezTo>
                    <a:pt x="1049" y="538"/>
                    <a:pt x="1144" y="433"/>
                    <a:pt x="1186" y="317"/>
                  </a:cubicBezTo>
                  <a:cubicBezTo>
                    <a:pt x="1255" y="128"/>
                    <a:pt x="1255" y="128"/>
                    <a:pt x="1255" y="128"/>
                  </a:cubicBezTo>
                  <a:cubicBezTo>
                    <a:pt x="1280" y="57"/>
                    <a:pt x="1244" y="0"/>
                    <a:pt x="1174" y="0"/>
                  </a:cubicBezTo>
                  <a:cubicBezTo>
                    <a:pt x="505" y="0"/>
                    <a:pt x="505" y="0"/>
                    <a:pt x="505" y="0"/>
                  </a:cubicBezTo>
                  <a:cubicBezTo>
                    <a:pt x="478" y="0"/>
                    <a:pt x="449" y="22"/>
                    <a:pt x="440" y="48"/>
                  </a:cubicBezTo>
                  <a:cubicBezTo>
                    <a:pt x="381" y="208"/>
                    <a:pt x="381" y="208"/>
                    <a:pt x="381" y="208"/>
                  </a:cubicBezTo>
                  <a:cubicBezTo>
                    <a:pt x="372" y="234"/>
                    <a:pt x="385" y="256"/>
                    <a:pt x="412" y="256"/>
                  </a:cubicBezTo>
                  <a:cubicBezTo>
                    <a:pt x="953" y="256"/>
                    <a:pt x="953" y="256"/>
                    <a:pt x="953" y="256"/>
                  </a:cubicBezTo>
                  <a:cubicBezTo>
                    <a:pt x="930" y="317"/>
                    <a:pt x="930" y="317"/>
                    <a:pt x="930" y="317"/>
                  </a:cubicBezTo>
                  <a:cubicBezTo>
                    <a:pt x="916" y="356"/>
                    <a:pt x="877" y="402"/>
                    <a:pt x="845" y="427"/>
                  </a:cubicBezTo>
                  <a:cubicBezTo>
                    <a:pt x="90" y="1030"/>
                    <a:pt x="90" y="1030"/>
                    <a:pt x="90" y="1030"/>
                  </a:cubicBezTo>
                  <a:cubicBezTo>
                    <a:pt x="90" y="1030"/>
                    <a:pt x="90" y="1030"/>
                    <a:pt x="89" y="1030"/>
                  </a:cubicBezTo>
                  <a:cubicBezTo>
                    <a:pt x="70" y="1046"/>
                    <a:pt x="70" y="1046"/>
                    <a:pt x="70" y="1046"/>
                  </a:cubicBezTo>
                  <a:cubicBezTo>
                    <a:pt x="58" y="1055"/>
                    <a:pt x="58" y="1055"/>
                    <a:pt x="58" y="1055"/>
                  </a:cubicBezTo>
                  <a:cubicBezTo>
                    <a:pt x="58" y="1055"/>
                    <a:pt x="58" y="1055"/>
                    <a:pt x="58" y="1055"/>
                  </a:cubicBezTo>
                  <a:cubicBezTo>
                    <a:pt x="28" y="1079"/>
                    <a:pt x="28" y="1079"/>
                    <a:pt x="28" y="1079"/>
                  </a:cubicBezTo>
                  <a:cubicBezTo>
                    <a:pt x="16" y="1088"/>
                    <a:pt x="8" y="1101"/>
                    <a:pt x="4" y="1113"/>
                  </a:cubicBezTo>
                  <a:cubicBezTo>
                    <a:pt x="0" y="1126"/>
                    <a:pt x="1" y="1138"/>
                    <a:pt x="8" y="1146"/>
                  </a:cubicBezTo>
                  <a:cubicBezTo>
                    <a:pt x="89" y="1253"/>
                    <a:pt x="89" y="1253"/>
                    <a:pt x="89" y="1253"/>
                  </a:cubicBezTo>
                  <a:cubicBezTo>
                    <a:pt x="95" y="1261"/>
                    <a:pt x="105" y="1265"/>
                    <a:pt x="117" y="1265"/>
                  </a:cubicBezTo>
                  <a:cubicBezTo>
                    <a:pt x="131" y="1264"/>
                    <a:pt x="145" y="1259"/>
                    <a:pt x="158" y="1249"/>
                  </a:cubicBezTo>
                  <a:cubicBezTo>
                    <a:pt x="205" y="1211"/>
                    <a:pt x="205" y="1211"/>
                    <a:pt x="205" y="1211"/>
                  </a:cubicBezTo>
                  <a:cubicBezTo>
                    <a:pt x="363" y="1085"/>
                    <a:pt x="363" y="1085"/>
                    <a:pt x="363" y="1085"/>
                  </a:cubicBezTo>
                  <a:cubicBezTo>
                    <a:pt x="78" y="1869"/>
                    <a:pt x="78" y="1869"/>
                    <a:pt x="78" y="1869"/>
                  </a:cubicBezTo>
                  <a:cubicBezTo>
                    <a:pt x="68" y="1895"/>
                    <a:pt x="81" y="1917"/>
                    <a:pt x="108" y="1917"/>
                  </a:cubicBezTo>
                  <a:cubicBezTo>
                    <a:pt x="268" y="1917"/>
                    <a:pt x="268" y="1917"/>
                    <a:pt x="268" y="1917"/>
                  </a:cubicBezTo>
                  <a:cubicBezTo>
                    <a:pt x="294" y="1917"/>
                    <a:pt x="323" y="1895"/>
                    <a:pt x="333" y="1869"/>
                  </a:cubicBezTo>
                  <a:cubicBezTo>
                    <a:pt x="619" y="1085"/>
                    <a:pt x="619" y="1085"/>
                    <a:pt x="619" y="1085"/>
                  </a:cubicBezTo>
                  <a:cubicBezTo>
                    <a:pt x="705" y="1249"/>
                    <a:pt x="705" y="1249"/>
                    <a:pt x="705" y="1249"/>
                  </a:cubicBezTo>
                  <a:cubicBezTo>
                    <a:pt x="710" y="1259"/>
                    <a:pt x="721" y="1264"/>
                    <a:pt x="734" y="1265"/>
                  </a:cubicBezTo>
                  <a:cubicBezTo>
                    <a:pt x="746" y="1265"/>
                    <a:pt x="759" y="1261"/>
                    <a:pt x="771" y="1253"/>
                  </a:cubicBezTo>
                  <a:cubicBezTo>
                    <a:pt x="929" y="1146"/>
                    <a:pt x="929" y="1146"/>
                    <a:pt x="929" y="1146"/>
                  </a:cubicBezTo>
                  <a:cubicBezTo>
                    <a:pt x="942" y="1138"/>
                    <a:pt x="952" y="1126"/>
                    <a:pt x="957" y="1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0" name="Freeform 21"/>
            <p:cNvSpPr/>
            <p:nvPr/>
          </p:nvSpPr>
          <p:spPr bwMode="auto">
            <a:xfrm>
              <a:off x="7590" y="354"/>
              <a:ext cx="3026" cy="5615"/>
            </a:xfrm>
            <a:custGeom>
              <a:avLst/>
              <a:gdLst>
                <a:gd name="T0" fmla="*/ 1257 w 1281"/>
                <a:gd name="T1" fmla="*/ 159 h 2375"/>
                <a:gd name="T2" fmla="*/ 1263 w 1281"/>
                <a:gd name="T3" fmla="*/ 94 h 2375"/>
                <a:gd name="T4" fmla="*/ 1177 w 1281"/>
                <a:gd name="T5" fmla="*/ 31 h 2375"/>
                <a:gd name="T6" fmla="*/ 1154 w 1281"/>
                <a:gd name="T7" fmla="*/ 14 h 2375"/>
                <a:gd name="T8" fmla="*/ 1082 w 1281"/>
                <a:gd name="T9" fmla="*/ 31 h 2375"/>
                <a:gd name="T10" fmla="*/ 1045 w 1281"/>
                <a:gd name="T11" fmla="*/ 71 h 2375"/>
                <a:gd name="T12" fmla="*/ 258 w 1281"/>
                <a:gd name="T13" fmla="*/ 908 h 2375"/>
                <a:gd name="T14" fmla="*/ 251 w 1281"/>
                <a:gd name="T15" fmla="*/ 973 h 2375"/>
                <a:gd name="T16" fmla="*/ 361 w 1281"/>
                <a:gd name="T17" fmla="*/ 1053 h 2375"/>
                <a:gd name="T18" fmla="*/ 432 w 1281"/>
                <a:gd name="T19" fmla="*/ 1036 h 2375"/>
                <a:gd name="T20" fmla="*/ 510 w 1281"/>
                <a:gd name="T21" fmla="*/ 953 h 2375"/>
                <a:gd name="T22" fmla="*/ 10 w 1281"/>
                <a:gd name="T23" fmla="*/ 2327 h 2375"/>
                <a:gd name="T24" fmla="*/ 40 w 1281"/>
                <a:gd name="T25" fmla="*/ 2375 h 2375"/>
                <a:gd name="T26" fmla="*/ 201 w 1281"/>
                <a:gd name="T27" fmla="*/ 2375 h 2375"/>
                <a:gd name="T28" fmla="*/ 266 w 1281"/>
                <a:gd name="T29" fmla="*/ 2327 h 2375"/>
                <a:gd name="T30" fmla="*/ 927 w 1281"/>
                <a:gd name="T31" fmla="*/ 510 h 2375"/>
                <a:gd name="T32" fmla="*/ 1257 w 1281"/>
                <a:gd name="T33" fmla="*/ 159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1" h="2375">
                  <a:moveTo>
                    <a:pt x="1257" y="159"/>
                  </a:moveTo>
                  <a:cubicBezTo>
                    <a:pt x="1279" y="136"/>
                    <a:pt x="1281" y="107"/>
                    <a:pt x="1263" y="94"/>
                  </a:cubicBezTo>
                  <a:cubicBezTo>
                    <a:pt x="1177" y="31"/>
                    <a:pt x="1177" y="31"/>
                    <a:pt x="1177" y="31"/>
                  </a:cubicBezTo>
                  <a:cubicBezTo>
                    <a:pt x="1154" y="14"/>
                    <a:pt x="1154" y="14"/>
                    <a:pt x="1154" y="14"/>
                  </a:cubicBezTo>
                  <a:cubicBezTo>
                    <a:pt x="1136" y="0"/>
                    <a:pt x="1104" y="8"/>
                    <a:pt x="1082" y="31"/>
                  </a:cubicBezTo>
                  <a:cubicBezTo>
                    <a:pt x="1045" y="71"/>
                    <a:pt x="1045" y="71"/>
                    <a:pt x="1045" y="71"/>
                  </a:cubicBezTo>
                  <a:cubicBezTo>
                    <a:pt x="258" y="908"/>
                    <a:pt x="258" y="908"/>
                    <a:pt x="258" y="908"/>
                  </a:cubicBezTo>
                  <a:cubicBezTo>
                    <a:pt x="236" y="931"/>
                    <a:pt x="233" y="960"/>
                    <a:pt x="251" y="973"/>
                  </a:cubicBezTo>
                  <a:cubicBezTo>
                    <a:pt x="361" y="1053"/>
                    <a:pt x="361" y="1053"/>
                    <a:pt x="361" y="1053"/>
                  </a:cubicBezTo>
                  <a:cubicBezTo>
                    <a:pt x="379" y="1066"/>
                    <a:pt x="411" y="1059"/>
                    <a:pt x="432" y="1036"/>
                  </a:cubicBezTo>
                  <a:cubicBezTo>
                    <a:pt x="510" y="953"/>
                    <a:pt x="510" y="953"/>
                    <a:pt x="510" y="953"/>
                  </a:cubicBezTo>
                  <a:cubicBezTo>
                    <a:pt x="10" y="2327"/>
                    <a:pt x="10" y="2327"/>
                    <a:pt x="10" y="2327"/>
                  </a:cubicBezTo>
                  <a:cubicBezTo>
                    <a:pt x="0" y="2353"/>
                    <a:pt x="14" y="2375"/>
                    <a:pt x="40" y="2375"/>
                  </a:cubicBezTo>
                  <a:cubicBezTo>
                    <a:pt x="201" y="2375"/>
                    <a:pt x="201" y="2375"/>
                    <a:pt x="201" y="2375"/>
                  </a:cubicBezTo>
                  <a:cubicBezTo>
                    <a:pt x="227" y="2375"/>
                    <a:pt x="256" y="2353"/>
                    <a:pt x="266" y="2327"/>
                  </a:cubicBezTo>
                  <a:cubicBezTo>
                    <a:pt x="927" y="510"/>
                    <a:pt x="927" y="510"/>
                    <a:pt x="927" y="510"/>
                  </a:cubicBezTo>
                  <a:cubicBezTo>
                    <a:pt x="1257" y="159"/>
                    <a:pt x="1257" y="159"/>
                    <a:pt x="1257"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1" name="Freeform 22"/>
            <p:cNvSpPr/>
            <p:nvPr/>
          </p:nvSpPr>
          <p:spPr bwMode="auto">
            <a:xfrm>
              <a:off x="8445" y="372"/>
              <a:ext cx="5900" cy="5597"/>
            </a:xfrm>
            <a:custGeom>
              <a:avLst/>
              <a:gdLst>
                <a:gd name="T0" fmla="*/ 1858 w 2497"/>
                <a:gd name="T1" fmla="*/ 2161 h 2367"/>
                <a:gd name="T2" fmla="*/ 1858 w 2497"/>
                <a:gd name="T3" fmla="*/ 2159 h 2367"/>
                <a:gd name="T4" fmla="*/ 2045 w 2497"/>
                <a:gd name="T5" fmla="*/ 612 h 2367"/>
                <a:gd name="T6" fmla="*/ 2365 w 2497"/>
                <a:gd name="T7" fmla="*/ 612 h 2367"/>
                <a:gd name="T8" fmla="*/ 2430 w 2497"/>
                <a:gd name="T9" fmla="*/ 565 h 2367"/>
                <a:gd name="T10" fmla="*/ 2488 w 2497"/>
                <a:gd name="T11" fmla="*/ 404 h 2367"/>
                <a:gd name="T12" fmla="*/ 2458 w 2497"/>
                <a:gd name="T13" fmla="*/ 357 h 2367"/>
                <a:gd name="T14" fmla="*/ 1742 w 2497"/>
                <a:gd name="T15" fmla="*/ 357 h 2367"/>
                <a:gd name="T16" fmla="*/ 1854 w 2497"/>
                <a:gd name="T17" fmla="*/ 48 h 2367"/>
                <a:gd name="T18" fmla="*/ 1824 w 2497"/>
                <a:gd name="T19" fmla="*/ 0 h 2367"/>
                <a:gd name="T20" fmla="*/ 1663 w 2497"/>
                <a:gd name="T21" fmla="*/ 0 h 2367"/>
                <a:gd name="T22" fmla="*/ 1598 w 2497"/>
                <a:gd name="T23" fmla="*/ 48 h 2367"/>
                <a:gd name="T24" fmla="*/ 1486 w 2497"/>
                <a:gd name="T25" fmla="*/ 357 h 2367"/>
                <a:gd name="T26" fmla="*/ 824 w 2497"/>
                <a:gd name="T27" fmla="*/ 357 h 2367"/>
                <a:gd name="T28" fmla="*/ 759 w 2497"/>
                <a:gd name="T29" fmla="*/ 404 h 2367"/>
                <a:gd name="T30" fmla="*/ 701 w 2497"/>
                <a:gd name="T31" fmla="*/ 565 h 2367"/>
                <a:gd name="T32" fmla="*/ 731 w 2497"/>
                <a:gd name="T33" fmla="*/ 612 h 2367"/>
                <a:gd name="T34" fmla="*/ 996 w 2497"/>
                <a:gd name="T35" fmla="*/ 612 h 2367"/>
                <a:gd name="T36" fmla="*/ 58 w 2497"/>
                <a:gd name="T37" fmla="*/ 2159 h 2367"/>
                <a:gd name="T38" fmla="*/ 56 w 2497"/>
                <a:gd name="T39" fmla="*/ 2161 h 2367"/>
                <a:gd name="T40" fmla="*/ 38 w 2497"/>
                <a:gd name="T41" fmla="*/ 2188 h 2367"/>
                <a:gd name="T42" fmla="*/ 37 w 2497"/>
                <a:gd name="T43" fmla="*/ 2188 h 2367"/>
                <a:gd name="T44" fmla="*/ 37 w 2497"/>
                <a:gd name="T45" fmla="*/ 2188 h 2367"/>
                <a:gd name="T46" fmla="*/ 17 w 2497"/>
                <a:gd name="T47" fmla="*/ 2217 h 2367"/>
                <a:gd name="T48" fmla="*/ 25 w 2497"/>
                <a:gd name="T49" fmla="*/ 2277 h 2367"/>
                <a:gd name="T50" fmla="*/ 157 w 2497"/>
                <a:gd name="T51" fmla="*/ 2329 h 2367"/>
                <a:gd name="T52" fmla="*/ 229 w 2497"/>
                <a:gd name="T53" fmla="*/ 2300 h 2367"/>
                <a:gd name="T54" fmla="*/ 249 w 2497"/>
                <a:gd name="T55" fmla="*/ 2272 h 2367"/>
                <a:gd name="T56" fmla="*/ 1255 w 2497"/>
                <a:gd name="T57" fmla="*/ 612 h 2367"/>
                <a:gd name="T58" fmla="*/ 1393 w 2497"/>
                <a:gd name="T59" fmla="*/ 612 h 2367"/>
                <a:gd name="T60" fmla="*/ 966 w 2497"/>
                <a:gd name="T61" fmla="*/ 1784 h 2367"/>
                <a:gd name="T62" fmla="*/ 699 w 2497"/>
                <a:gd name="T63" fmla="*/ 1784 h 2367"/>
                <a:gd name="T64" fmla="*/ 634 w 2497"/>
                <a:gd name="T65" fmla="*/ 1832 h 2367"/>
                <a:gd name="T66" fmla="*/ 575 w 2497"/>
                <a:gd name="T67" fmla="*/ 1992 h 2367"/>
                <a:gd name="T68" fmla="*/ 606 w 2497"/>
                <a:gd name="T69" fmla="*/ 2040 h 2367"/>
                <a:gd name="T70" fmla="*/ 873 w 2497"/>
                <a:gd name="T71" fmla="*/ 2040 h 2367"/>
                <a:gd name="T72" fmla="*/ 772 w 2497"/>
                <a:gd name="T73" fmla="*/ 2319 h 2367"/>
                <a:gd name="T74" fmla="*/ 802 w 2497"/>
                <a:gd name="T75" fmla="*/ 2367 h 2367"/>
                <a:gd name="T76" fmla="*/ 962 w 2497"/>
                <a:gd name="T77" fmla="*/ 2367 h 2367"/>
                <a:gd name="T78" fmla="*/ 1028 w 2497"/>
                <a:gd name="T79" fmla="*/ 2319 h 2367"/>
                <a:gd name="T80" fmla="*/ 1129 w 2497"/>
                <a:gd name="T81" fmla="*/ 2040 h 2367"/>
                <a:gd name="T82" fmla="*/ 1397 w 2497"/>
                <a:gd name="T83" fmla="*/ 2040 h 2367"/>
                <a:gd name="T84" fmla="*/ 1462 w 2497"/>
                <a:gd name="T85" fmla="*/ 1992 h 2367"/>
                <a:gd name="T86" fmla="*/ 1520 w 2497"/>
                <a:gd name="T87" fmla="*/ 1832 h 2367"/>
                <a:gd name="T88" fmla="*/ 1490 w 2497"/>
                <a:gd name="T89" fmla="*/ 1784 h 2367"/>
                <a:gd name="T90" fmla="*/ 1222 w 2497"/>
                <a:gd name="T91" fmla="*/ 1784 h 2367"/>
                <a:gd name="T92" fmla="*/ 1649 w 2497"/>
                <a:gd name="T93" fmla="*/ 612 h 2367"/>
                <a:gd name="T94" fmla="*/ 1787 w 2497"/>
                <a:gd name="T95" fmla="*/ 612 h 2367"/>
                <a:gd name="T96" fmla="*/ 1585 w 2497"/>
                <a:gd name="T97" fmla="*/ 2273 h 2367"/>
                <a:gd name="T98" fmla="*/ 1585 w 2497"/>
                <a:gd name="T99" fmla="*/ 2300 h 2367"/>
                <a:gd name="T100" fmla="*/ 1635 w 2497"/>
                <a:gd name="T101" fmla="*/ 2329 h 2367"/>
                <a:gd name="T102" fmla="*/ 1805 w 2497"/>
                <a:gd name="T103" fmla="*/ 2277 h 2367"/>
                <a:gd name="T104" fmla="*/ 1857 w 2497"/>
                <a:gd name="T105" fmla="*/ 2217 h 2367"/>
                <a:gd name="T106" fmla="*/ 1858 w 2497"/>
                <a:gd name="T107" fmla="*/ 2161 h 2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97" h="2367">
                  <a:moveTo>
                    <a:pt x="1858" y="2161"/>
                  </a:moveTo>
                  <a:cubicBezTo>
                    <a:pt x="1858" y="2161"/>
                    <a:pt x="1858" y="2160"/>
                    <a:pt x="1858" y="2159"/>
                  </a:cubicBezTo>
                  <a:cubicBezTo>
                    <a:pt x="1865" y="1766"/>
                    <a:pt x="1925" y="1157"/>
                    <a:pt x="2045" y="612"/>
                  </a:cubicBezTo>
                  <a:cubicBezTo>
                    <a:pt x="2365" y="612"/>
                    <a:pt x="2365" y="612"/>
                    <a:pt x="2365" y="612"/>
                  </a:cubicBezTo>
                  <a:cubicBezTo>
                    <a:pt x="2391" y="612"/>
                    <a:pt x="2420" y="591"/>
                    <a:pt x="2430" y="565"/>
                  </a:cubicBezTo>
                  <a:cubicBezTo>
                    <a:pt x="2488" y="404"/>
                    <a:pt x="2488" y="404"/>
                    <a:pt x="2488" y="404"/>
                  </a:cubicBezTo>
                  <a:cubicBezTo>
                    <a:pt x="2497" y="378"/>
                    <a:pt x="2484" y="357"/>
                    <a:pt x="2458" y="357"/>
                  </a:cubicBezTo>
                  <a:cubicBezTo>
                    <a:pt x="1742" y="357"/>
                    <a:pt x="1742" y="357"/>
                    <a:pt x="1742" y="357"/>
                  </a:cubicBezTo>
                  <a:cubicBezTo>
                    <a:pt x="1854" y="48"/>
                    <a:pt x="1854" y="48"/>
                    <a:pt x="1854" y="48"/>
                  </a:cubicBezTo>
                  <a:cubicBezTo>
                    <a:pt x="1864" y="22"/>
                    <a:pt x="1850" y="0"/>
                    <a:pt x="1824" y="0"/>
                  </a:cubicBezTo>
                  <a:cubicBezTo>
                    <a:pt x="1663" y="0"/>
                    <a:pt x="1663" y="0"/>
                    <a:pt x="1663" y="0"/>
                  </a:cubicBezTo>
                  <a:cubicBezTo>
                    <a:pt x="1637" y="0"/>
                    <a:pt x="1608" y="22"/>
                    <a:pt x="1598" y="48"/>
                  </a:cubicBezTo>
                  <a:cubicBezTo>
                    <a:pt x="1486" y="357"/>
                    <a:pt x="1486" y="357"/>
                    <a:pt x="1486" y="357"/>
                  </a:cubicBezTo>
                  <a:cubicBezTo>
                    <a:pt x="824" y="357"/>
                    <a:pt x="824" y="357"/>
                    <a:pt x="824" y="357"/>
                  </a:cubicBezTo>
                  <a:cubicBezTo>
                    <a:pt x="798" y="357"/>
                    <a:pt x="768" y="378"/>
                    <a:pt x="759" y="404"/>
                  </a:cubicBezTo>
                  <a:cubicBezTo>
                    <a:pt x="701" y="565"/>
                    <a:pt x="701" y="565"/>
                    <a:pt x="701" y="565"/>
                  </a:cubicBezTo>
                  <a:cubicBezTo>
                    <a:pt x="691" y="591"/>
                    <a:pt x="705" y="612"/>
                    <a:pt x="731" y="612"/>
                  </a:cubicBezTo>
                  <a:cubicBezTo>
                    <a:pt x="996" y="612"/>
                    <a:pt x="996" y="612"/>
                    <a:pt x="996" y="612"/>
                  </a:cubicBezTo>
                  <a:cubicBezTo>
                    <a:pt x="720" y="1157"/>
                    <a:pt x="336" y="1767"/>
                    <a:pt x="58" y="2159"/>
                  </a:cubicBezTo>
                  <a:cubicBezTo>
                    <a:pt x="57" y="2160"/>
                    <a:pt x="57" y="2161"/>
                    <a:pt x="56" y="2161"/>
                  </a:cubicBezTo>
                  <a:cubicBezTo>
                    <a:pt x="38" y="2188"/>
                    <a:pt x="38" y="2188"/>
                    <a:pt x="38" y="2188"/>
                  </a:cubicBezTo>
                  <a:cubicBezTo>
                    <a:pt x="37" y="2188"/>
                    <a:pt x="37" y="2188"/>
                    <a:pt x="37" y="2188"/>
                  </a:cubicBezTo>
                  <a:cubicBezTo>
                    <a:pt x="37" y="2188"/>
                    <a:pt x="37" y="2188"/>
                    <a:pt x="37" y="2188"/>
                  </a:cubicBezTo>
                  <a:cubicBezTo>
                    <a:pt x="17" y="2217"/>
                    <a:pt x="17" y="2217"/>
                    <a:pt x="17" y="2217"/>
                  </a:cubicBezTo>
                  <a:cubicBezTo>
                    <a:pt x="0" y="2242"/>
                    <a:pt x="3" y="2269"/>
                    <a:pt x="25" y="2277"/>
                  </a:cubicBezTo>
                  <a:cubicBezTo>
                    <a:pt x="157" y="2329"/>
                    <a:pt x="157" y="2329"/>
                    <a:pt x="157" y="2329"/>
                  </a:cubicBezTo>
                  <a:cubicBezTo>
                    <a:pt x="179" y="2338"/>
                    <a:pt x="211" y="2325"/>
                    <a:pt x="229" y="2300"/>
                  </a:cubicBezTo>
                  <a:cubicBezTo>
                    <a:pt x="249" y="2272"/>
                    <a:pt x="249" y="2272"/>
                    <a:pt x="249" y="2272"/>
                  </a:cubicBezTo>
                  <a:cubicBezTo>
                    <a:pt x="543" y="1860"/>
                    <a:pt x="961" y="1197"/>
                    <a:pt x="1255" y="612"/>
                  </a:cubicBezTo>
                  <a:cubicBezTo>
                    <a:pt x="1393" y="612"/>
                    <a:pt x="1393" y="612"/>
                    <a:pt x="1393" y="612"/>
                  </a:cubicBezTo>
                  <a:cubicBezTo>
                    <a:pt x="966" y="1784"/>
                    <a:pt x="966" y="1784"/>
                    <a:pt x="966" y="1784"/>
                  </a:cubicBezTo>
                  <a:cubicBezTo>
                    <a:pt x="699" y="1784"/>
                    <a:pt x="699" y="1784"/>
                    <a:pt x="699" y="1784"/>
                  </a:cubicBezTo>
                  <a:cubicBezTo>
                    <a:pt x="672" y="1784"/>
                    <a:pt x="643" y="1806"/>
                    <a:pt x="634" y="1832"/>
                  </a:cubicBezTo>
                  <a:cubicBezTo>
                    <a:pt x="575" y="1992"/>
                    <a:pt x="575" y="1992"/>
                    <a:pt x="575" y="1992"/>
                  </a:cubicBezTo>
                  <a:cubicBezTo>
                    <a:pt x="566" y="2019"/>
                    <a:pt x="579" y="2040"/>
                    <a:pt x="606" y="2040"/>
                  </a:cubicBezTo>
                  <a:cubicBezTo>
                    <a:pt x="873" y="2040"/>
                    <a:pt x="873" y="2040"/>
                    <a:pt x="873" y="2040"/>
                  </a:cubicBezTo>
                  <a:cubicBezTo>
                    <a:pt x="772" y="2319"/>
                    <a:pt x="772" y="2319"/>
                    <a:pt x="772" y="2319"/>
                  </a:cubicBezTo>
                  <a:cubicBezTo>
                    <a:pt x="762" y="2345"/>
                    <a:pt x="776" y="2367"/>
                    <a:pt x="802" y="2367"/>
                  </a:cubicBezTo>
                  <a:cubicBezTo>
                    <a:pt x="962" y="2367"/>
                    <a:pt x="962" y="2367"/>
                    <a:pt x="962" y="2367"/>
                  </a:cubicBezTo>
                  <a:cubicBezTo>
                    <a:pt x="989" y="2367"/>
                    <a:pt x="1018" y="2345"/>
                    <a:pt x="1028" y="2319"/>
                  </a:cubicBezTo>
                  <a:cubicBezTo>
                    <a:pt x="1129" y="2040"/>
                    <a:pt x="1129" y="2040"/>
                    <a:pt x="1129" y="2040"/>
                  </a:cubicBezTo>
                  <a:cubicBezTo>
                    <a:pt x="1397" y="2040"/>
                    <a:pt x="1397" y="2040"/>
                    <a:pt x="1397" y="2040"/>
                  </a:cubicBezTo>
                  <a:cubicBezTo>
                    <a:pt x="1423" y="2040"/>
                    <a:pt x="1452" y="2019"/>
                    <a:pt x="1462" y="1992"/>
                  </a:cubicBezTo>
                  <a:cubicBezTo>
                    <a:pt x="1520" y="1832"/>
                    <a:pt x="1520" y="1832"/>
                    <a:pt x="1520" y="1832"/>
                  </a:cubicBezTo>
                  <a:cubicBezTo>
                    <a:pt x="1530" y="1806"/>
                    <a:pt x="1516" y="1784"/>
                    <a:pt x="1490" y="1784"/>
                  </a:cubicBezTo>
                  <a:cubicBezTo>
                    <a:pt x="1222" y="1784"/>
                    <a:pt x="1222" y="1784"/>
                    <a:pt x="1222" y="1784"/>
                  </a:cubicBezTo>
                  <a:cubicBezTo>
                    <a:pt x="1649" y="612"/>
                    <a:pt x="1649" y="612"/>
                    <a:pt x="1649" y="612"/>
                  </a:cubicBezTo>
                  <a:cubicBezTo>
                    <a:pt x="1787" y="612"/>
                    <a:pt x="1787" y="612"/>
                    <a:pt x="1787" y="612"/>
                  </a:cubicBezTo>
                  <a:cubicBezTo>
                    <a:pt x="1655" y="1198"/>
                    <a:pt x="1591" y="1861"/>
                    <a:pt x="1585" y="2273"/>
                  </a:cubicBezTo>
                  <a:cubicBezTo>
                    <a:pt x="1585" y="2300"/>
                    <a:pt x="1585" y="2300"/>
                    <a:pt x="1585" y="2300"/>
                  </a:cubicBezTo>
                  <a:cubicBezTo>
                    <a:pt x="1584" y="2325"/>
                    <a:pt x="1607" y="2338"/>
                    <a:pt x="1635" y="2329"/>
                  </a:cubicBezTo>
                  <a:cubicBezTo>
                    <a:pt x="1805" y="2277"/>
                    <a:pt x="1805" y="2277"/>
                    <a:pt x="1805" y="2277"/>
                  </a:cubicBezTo>
                  <a:cubicBezTo>
                    <a:pt x="1833" y="2269"/>
                    <a:pt x="1856" y="2242"/>
                    <a:pt x="1857" y="2217"/>
                  </a:cubicBezTo>
                  <a:cubicBezTo>
                    <a:pt x="1858" y="2161"/>
                    <a:pt x="1858" y="2161"/>
                    <a:pt x="1858" y="2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2" name="Freeform 23"/>
            <p:cNvSpPr/>
            <p:nvPr/>
          </p:nvSpPr>
          <p:spPr bwMode="auto">
            <a:xfrm>
              <a:off x="15082" y="370"/>
              <a:ext cx="5727" cy="1887"/>
            </a:xfrm>
            <a:custGeom>
              <a:avLst/>
              <a:gdLst>
                <a:gd name="T0" fmla="*/ 2384 w 2424"/>
                <a:gd name="T1" fmla="*/ 120 h 798"/>
                <a:gd name="T2" fmla="*/ 1385 w 2424"/>
                <a:gd name="T3" fmla="*/ 120 h 798"/>
                <a:gd name="T4" fmla="*/ 1411 w 2424"/>
                <a:gd name="T5" fmla="*/ 48 h 798"/>
                <a:gd name="T6" fmla="*/ 1381 w 2424"/>
                <a:gd name="T7" fmla="*/ 0 h 798"/>
                <a:gd name="T8" fmla="*/ 1221 w 2424"/>
                <a:gd name="T9" fmla="*/ 0 h 798"/>
                <a:gd name="T10" fmla="*/ 1156 w 2424"/>
                <a:gd name="T11" fmla="*/ 48 h 798"/>
                <a:gd name="T12" fmla="*/ 1130 w 2424"/>
                <a:gd name="T13" fmla="*/ 120 h 798"/>
                <a:gd name="T14" fmla="*/ 131 w 2424"/>
                <a:gd name="T15" fmla="*/ 120 h 798"/>
                <a:gd name="T16" fmla="*/ 66 w 2424"/>
                <a:gd name="T17" fmla="*/ 167 h 798"/>
                <a:gd name="T18" fmla="*/ 9 w 2424"/>
                <a:gd name="T19" fmla="*/ 323 h 798"/>
                <a:gd name="T20" fmla="*/ 40 w 2424"/>
                <a:gd name="T21" fmla="*/ 370 h 798"/>
                <a:gd name="T22" fmla="*/ 172 w 2424"/>
                <a:gd name="T23" fmla="*/ 370 h 798"/>
                <a:gd name="T24" fmla="*/ 135 w 2424"/>
                <a:gd name="T25" fmla="*/ 470 h 798"/>
                <a:gd name="T26" fmla="*/ 343 w 2424"/>
                <a:gd name="T27" fmla="*/ 798 h 798"/>
                <a:gd name="T28" fmla="*/ 1797 w 2424"/>
                <a:gd name="T29" fmla="*/ 798 h 798"/>
                <a:gd name="T30" fmla="*/ 1830 w 2424"/>
                <a:gd name="T31" fmla="*/ 798 h 798"/>
                <a:gd name="T32" fmla="*/ 1957 w 2424"/>
                <a:gd name="T33" fmla="*/ 798 h 798"/>
                <a:gd name="T34" fmla="*/ 2022 w 2424"/>
                <a:gd name="T35" fmla="*/ 750 h 798"/>
                <a:gd name="T36" fmla="*/ 2116 w 2424"/>
                <a:gd name="T37" fmla="*/ 494 h 798"/>
                <a:gd name="T38" fmla="*/ 2085 w 2424"/>
                <a:gd name="T39" fmla="*/ 446 h 798"/>
                <a:gd name="T40" fmla="*/ 1925 w 2424"/>
                <a:gd name="T41" fmla="*/ 446 h 798"/>
                <a:gd name="T42" fmla="*/ 1860 w 2424"/>
                <a:gd name="T43" fmla="*/ 494 h 798"/>
                <a:gd name="T44" fmla="*/ 1841 w 2424"/>
                <a:gd name="T45" fmla="*/ 547 h 798"/>
                <a:gd name="T46" fmla="*/ 451 w 2424"/>
                <a:gd name="T47" fmla="*/ 547 h 798"/>
                <a:gd name="T48" fmla="*/ 396 w 2424"/>
                <a:gd name="T49" fmla="*/ 457 h 798"/>
                <a:gd name="T50" fmla="*/ 427 w 2424"/>
                <a:gd name="T51" fmla="*/ 370 h 798"/>
                <a:gd name="T52" fmla="*/ 2293 w 2424"/>
                <a:gd name="T53" fmla="*/ 370 h 798"/>
                <a:gd name="T54" fmla="*/ 2358 w 2424"/>
                <a:gd name="T55" fmla="*/ 323 h 798"/>
                <a:gd name="T56" fmla="*/ 2414 w 2424"/>
                <a:gd name="T57" fmla="*/ 167 h 798"/>
                <a:gd name="T58" fmla="*/ 2384 w 2424"/>
                <a:gd name="T59" fmla="*/ 12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24" h="798">
                  <a:moveTo>
                    <a:pt x="2384" y="120"/>
                  </a:moveTo>
                  <a:cubicBezTo>
                    <a:pt x="1385" y="120"/>
                    <a:pt x="1385" y="120"/>
                    <a:pt x="1385" y="120"/>
                  </a:cubicBezTo>
                  <a:cubicBezTo>
                    <a:pt x="1411" y="48"/>
                    <a:pt x="1411" y="48"/>
                    <a:pt x="1411" y="48"/>
                  </a:cubicBezTo>
                  <a:cubicBezTo>
                    <a:pt x="1421" y="22"/>
                    <a:pt x="1407" y="0"/>
                    <a:pt x="1381" y="0"/>
                  </a:cubicBezTo>
                  <a:cubicBezTo>
                    <a:pt x="1221" y="0"/>
                    <a:pt x="1221" y="0"/>
                    <a:pt x="1221" y="0"/>
                  </a:cubicBezTo>
                  <a:cubicBezTo>
                    <a:pt x="1194" y="0"/>
                    <a:pt x="1165" y="22"/>
                    <a:pt x="1156" y="48"/>
                  </a:cubicBezTo>
                  <a:cubicBezTo>
                    <a:pt x="1130" y="120"/>
                    <a:pt x="1130" y="120"/>
                    <a:pt x="1130" y="120"/>
                  </a:cubicBezTo>
                  <a:cubicBezTo>
                    <a:pt x="131" y="120"/>
                    <a:pt x="131" y="120"/>
                    <a:pt x="131" y="120"/>
                  </a:cubicBezTo>
                  <a:cubicBezTo>
                    <a:pt x="104" y="120"/>
                    <a:pt x="75" y="141"/>
                    <a:pt x="66" y="167"/>
                  </a:cubicBezTo>
                  <a:cubicBezTo>
                    <a:pt x="9" y="323"/>
                    <a:pt x="9" y="323"/>
                    <a:pt x="9" y="323"/>
                  </a:cubicBezTo>
                  <a:cubicBezTo>
                    <a:pt x="0" y="349"/>
                    <a:pt x="13" y="370"/>
                    <a:pt x="40" y="370"/>
                  </a:cubicBezTo>
                  <a:cubicBezTo>
                    <a:pt x="172" y="370"/>
                    <a:pt x="172" y="370"/>
                    <a:pt x="172" y="370"/>
                  </a:cubicBezTo>
                  <a:cubicBezTo>
                    <a:pt x="135" y="470"/>
                    <a:pt x="135" y="470"/>
                    <a:pt x="135" y="470"/>
                  </a:cubicBezTo>
                  <a:cubicBezTo>
                    <a:pt x="70" y="649"/>
                    <a:pt x="160" y="798"/>
                    <a:pt x="343" y="798"/>
                  </a:cubicBezTo>
                  <a:cubicBezTo>
                    <a:pt x="1797" y="798"/>
                    <a:pt x="1797" y="798"/>
                    <a:pt x="1797" y="798"/>
                  </a:cubicBezTo>
                  <a:cubicBezTo>
                    <a:pt x="1830" y="798"/>
                    <a:pt x="1830" y="798"/>
                    <a:pt x="1830" y="798"/>
                  </a:cubicBezTo>
                  <a:cubicBezTo>
                    <a:pt x="1957" y="798"/>
                    <a:pt x="1957" y="798"/>
                    <a:pt x="1957" y="798"/>
                  </a:cubicBezTo>
                  <a:cubicBezTo>
                    <a:pt x="1984" y="798"/>
                    <a:pt x="2013" y="776"/>
                    <a:pt x="2022" y="750"/>
                  </a:cubicBezTo>
                  <a:cubicBezTo>
                    <a:pt x="2116" y="494"/>
                    <a:pt x="2116" y="494"/>
                    <a:pt x="2116" y="494"/>
                  </a:cubicBezTo>
                  <a:cubicBezTo>
                    <a:pt x="2125" y="468"/>
                    <a:pt x="2112" y="446"/>
                    <a:pt x="2085" y="446"/>
                  </a:cubicBezTo>
                  <a:cubicBezTo>
                    <a:pt x="1925" y="446"/>
                    <a:pt x="1925" y="446"/>
                    <a:pt x="1925" y="446"/>
                  </a:cubicBezTo>
                  <a:cubicBezTo>
                    <a:pt x="1899" y="446"/>
                    <a:pt x="1869" y="468"/>
                    <a:pt x="1860" y="494"/>
                  </a:cubicBezTo>
                  <a:cubicBezTo>
                    <a:pt x="1841" y="547"/>
                    <a:pt x="1841" y="547"/>
                    <a:pt x="1841" y="547"/>
                  </a:cubicBezTo>
                  <a:cubicBezTo>
                    <a:pt x="451" y="547"/>
                    <a:pt x="451" y="547"/>
                    <a:pt x="451" y="547"/>
                  </a:cubicBezTo>
                  <a:cubicBezTo>
                    <a:pt x="374" y="547"/>
                    <a:pt x="379" y="504"/>
                    <a:pt x="396" y="457"/>
                  </a:cubicBezTo>
                  <a:cubicBezTo>
                    <a:pt x="427" y="370"/>
                    <a:pt x="427" y="370"/>
                    <a:pt x="427" y="370"/>
                  </a:cubicBezTo>
                  <a:cubicBezTo>
                    <a:pt x="2293" y="370"/>
                    <a:pt x="2293" y="370"/>
                    <a:pt x="2293" y="370"/>
                  </a:cubicBezTo>
                  <a:cubicBezTo>
                    <a:pt x="2319" y="370"/>
                    <a:pt x="2348" y="349"/>
                    <a:pt x="2358" y="323"/>
                  </a:cubicBezTo>
                  <a:cubicBezTo>
                    <a:pt x="2414" y="167"/>
                    <a:pt x="2414" y="167"/>
                    <a:pt x="2414" y="167"/>
                  </a:cubicBezTo>
                  <a:cubicBezTo>
                    <a:pt x="2424" y="141"/>
                    <a:pt x="2410" y="120"/>
                    <a:pt x="2384"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3" name="Freeform 24"/>
            <p:cNvSpPr>
              <a:spLocks noEditPoints="1"/>
            </p:cNvSpPr>
            <p:nvPr/>
          </p:nvSpPr>
          <p:spPr bwMode="auto">
            <a:xfrm>
              <a:off x="13787" y="2586"/>
              <a:ext cx="5777" cy="3383"/>
            </a:xfrm>
            <a:custGeom>
              <a:avLst/>
              <a:gdLst>
                <a:gd name="T0" fmla="*/ 2175 w 2445"/>
                <a:gd name="T1" fmla="*/ 0 h 1431"/>
                <a:gd name="T2" fmla="*/ 840 w 2445"/>
                <a:gd name="T3" fmla="*/ 0 h 1431"/>
                <a:gd name="T4" fmla="*/ 394 w 2445"/>
                <a:gd name="T5" fmla="*/ 327 h 1431"/>
                <a:gd name="T6" fmla="*/ 10 w 2445"/>
                <a:gd name="T7" fmla="*/ 1383 h 1431"/>
                <a:gd name="T8" fmla="*/ 40 w 2445"/>
                <a:gd name="T9" fmla="*/ 1431 h 1431"/>
                <a:gd name="T10" fmla="*/ 200 w 2445"/>
                <a:gd name="T11" fmla="*/ 1431 h 1431"/>
                <a:gd name="T12" fmla="*/ 266 w 2445"/>
                <a:gd name="T13" fmla="*/ 1383 h 1431"/>
                <a:gd name="T14" fmla="*/ 391 w 2445"/>
                <a:gd name="T15" fmla="*/ 1039 h 1431"/>
                <a:gd name="T16" fmla="*/ 1869 w 2445"/>
                <a:gd name="T17" fmla="*/ 1039 h 1431"/>
                <a:gd name="T18" fmla="*/ 1853 w 2445"/>
                <a:gd name="T19" fmla="*/ 1080 h 1431"/>
                <a:gd name="T20" fmla="*/ 1804 w 2445"/>
                <a:gd name="T21" fmla="*/ 1160 h 1431"/>
                <a:gd name="T22" fmla="*/ 1718 w 2445"/>
                <a:gd name="T23" fmla="*/ 1180 h 1431"/>
                <a:gd name="T24" fmla="*/ 1422 w 2445"/>
                <a:gd name="T25" fmla="*/ 1180 h 1431"/>
                <a:gd name="T26" fmla="*/ 1357 w 2445"/>
                <a:gd name="T27" fmla="*/ 1228 h 1431"/>
                <a:gd name="T28" fmla="*/ 1300 w 2445"/>
                <a:gd name="T29" fmla="*/ 1383 h 1431"/>
                <a:gd name="T30" fmla="*/ 1331 w 2445"/>
                <a:gd name="T31" fmla="*/ 1431 h 1431"/>
                <a:gd name="T32" fmla="*/ 1654 w 2445"/>
                <a:gd name="T33" fmla="*/ 1431 h 1431"/>
                <a:gd name="T34" fmla="*/ 2101 w 2445"/>
                <a:gd name="T35" fmla="*/ 1103 h 1431"/>
                <a:gd name="T36" fmla="*/ 2129 w 2445"/>
                <a:gd name="T37" fmla="*/ 1025 h 1431"/>
                <a:gd name="T38" fmla="*/ 2136 w 2445"/>
                <a:gd name="T39" fmla="*/ 1006 h 1431"/>
                <a:gd name="T40" fmla="*/ 2383 w 2445"/>
                <a:gd name="T41" fmla="*/ 327 h 1431"/>
                <a:gd name="T42" fmla="*/ 2175 w 2445"/>
                <a:gd name="T43" fmla="*/ 0 h 1431"/>
                <a:gd name="T44" fmla="*/ 766 w 2445"/>
                <a:gd name="T45" fmla="*/ 250 h 1431"/>
                <a:gd name="T46" fmla="*/ 2068 w 2445"/>
                <a:gd name="T47" fmla="*/ 250 h 1431"/>
                <a:gd name="T48" fmla="*/ 2123 w 2445"/>
                <a:gd name="T49" fmla="*/ 341 h 1431"/>
                <a:gd name="T50" fmla="*/ 2102 w 2445"/>
                <a:gd name="T51" fmla="*/ 396 h 1431"/>
                <a:gd name="T52" fmla="*/ 625 w 2445"/>
                <a:gd name="T53" fmla="*/ 396 h 1431"/>
                <a:gd name="T54" fmla="*/ 645 w 2445"/>
                <a:gd name="T55" fmla="*/ 341 h 1431"/>
                <a:gd name="T56" fmla="*/ 766 w 2445"/>
                <a:gd name="T57" fmla="*/ 250 h 1431"/>
                <a:gd name="T58" fmla="*/ 533 w 2445"/>
                <a:gd name="T59" fmla="*/ 647 h 1431"/>
                <a:gd name="T60" fmla="*/ 2011 w 2445"/>
                <a:gd name="T61" fmla="*/ 647 h 1431"/>
                <a:gd name="T62" fmla="*/ 1960 w 2445"/>
                <a:gd name="T63" fmla="*/ 788 h 1431"/>
                <a:gd name="T64" fmla="*/ 482 w 2445"/>
                <a:gd name="T65" fmla="*/ 788 h 1431"/>
                <a:gd name="T66" fmla="*/ 533 w 2445"/>
                <a:gd name="T67" fmla="*/ 647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5" h="1431">
                  <a:moveTo>
                    <a:pt x="2175" y="0"/>
                  </a:moveTo>
                  <a:cubicBezTo>
                    <a:pt x="840" y="0"/>
                    <a:pt x="840" y="0"/>
                    <a:pt x="840" y="0"/>
                  </a:cubicBezTo>
                  <a:cubicBezTo>
                    <a:pt x="657" y="0"/>
                    <a:pt x="459" y="149"/>
                    <a:pt x="394" y="327"/>
                  </a:cubicBezTo>
                  <a:cubicBezTo>
                    <a:pt x="10" y="1383"/>
                    <a:pt x="10" y="1383"/>
                    <a:pt x="10" y="1383"/>
                  </a:cubicBezTo>
                  <a:cubicBezTo>
                    <a:pt x="0" y="1409"/>
                    <a:pt x="14" y="1431"/>
                    <a:pt x="40" y="1431"/>
                  </a:cubicBezTo>
                  <a:cubicBezTo>
                    <a:pt x="200" y="1431"/>
                    <a:pt x="200" y="1431"/>
                    <a:pt x="200" y="1431"/>
                  </a:cubicBezTo>
                  <a:cubicBezTo>
                    <a:pt x="227" y="1431"/>
                    <a:pt x="256" y="1409"/>
                    <a:pt x="266" y="1383"/>
                  </a:cubicBezTo>
                  <a:cubicBezTo>
                    <a:pt x="391" y="1039"/>
                    <a:pt x="391" y="1039"/>
                    <a:pt x="391" y="1039"/>
                  </a:cubicBezTo>
                  <a:cubicBezTo>
                    <a:pt x="1869" y="1039"/>
                    <a:pt x="1869" y="1039"/>
                    <a:pt x="1869" y="1039"/>
                  </a:cubicBezTo>
                  <a:cubicBezTo>
                    <a:pt x="1853" y="1080"/>
                    <a:pt x="1853" y="1080"/>
                    <a:pt x="1853" y="1080"/>
                  </a:cubicBezTo>
                  <a:cubicBezTo>
                    <a:pt x="1840" y="1119"/>
                    <a:pt x="1822" y="1148"/>
                    <a:pt x="1804" y="1160"/>
                  </a:cubicBezTo>
                  <a:cubicBezTo>
                    <a:pt x="1787" y="1173"/>
                    <a:pt x="1756" y="1180"/>
                    <a:pt x="1718" y="1180"/>
                  </a:cubicBezTo>
                  <a:cubicBezTo>
                    <a:pt x="1422" y="1180"/>
                    <a:pt x="1422" y="1180"/>
                    <a:pt x="1422" y="1180"/>
                  </a:cubicBezTo>
                  <a:cubicBezTo>
                    <a:pt x="1396" y="1180"/>
                    <a:pt x="1367" y="1201"/>
                    <a:pt x="1357" y="1228"/>
                  </a:cubicBezTo>
                  <a:cubicBezTo>
                    <a:pt x="1300" y="1383"/>
                    <a:pt x="1300" y="1383"/>
                    <a:pt x="1300" y="1383"/>
                  </a:cubicBezTo>
                  <a:cubicBezTo>
                    <a:pt x="1291" y="1409"/>
                    <a:pt x="1304" y="1431"/>
                    <a:pt x="1331" y="1431"/>
                  </a:cubicBezTo>
                  <a:cubicBezTo>
                    <a:pt x="1654" y="1431"/>
                    <a:pt x="1654" y="1431"/>
                    <a:pt x="1654" y="1431"/>
                  </a:cubicBezTo>
                  <a:cubicBezTo>
                    <a:pt x="1838" y="1431"/>
                    <a:pt x="2035" y="1284"/>
                    <a:pt x="2101" y="1103"/>
                  </a:cubicBezTo>
                  <a:cubicBezTo>
                    <a:pt x="2129" y="1025"/>
                    <a:pt x="2129" y="1025"/>
                    <a:pt x="2129" y="1025"/>
                  </a:cubicBezTo>
                  <a:cubicBezTo>
                    <a:pt x="2136" y="1006"/>
                    <a:pt x="2136" y="1006"/>
                    <a:pt x="2136" y="1006"/>
                  </a:cubicBezTo>
                  <a:cubicBezTo>
                    <a:pt x="2383" y="327"/>
                    <a:pt x="2383" y="327"/>
                    <a:pt x="2383" y="327"/>
                  </a:cubicBezTo>
                  <a:cubicBezTo>
                    <a:pt x="2445" y="157"/>
                    <a:pt x="2367" y="0"/>
                    <a:pt x="2175" y="0"/>
                  </a:cubicBezTo>
                  <a:close/>
                  <a:moveTo>
                    <a:pt x="766" y="250"/>
                  </a:moveTo>
                  <a:cubicBezTo>
                    <a:pt x="2068" y="250"/>
                    <a:pt x="2068" y="250"/>
                    <a:pt x="2068" y="250"/>
                  </a:cubicBezTo>
                  <a:cubicBezTo>
                    <a:pt x="2113" y="250"/>
                    <a:pt x="2152" y="261"/>
                    <a:pt x="2123" y="341"/>
                  </a:cubicBezTo>
                  <a:cubicBezTo>
                    <a:pt x="2102" y="396"/>
                    <a:pt x="2102" y="396"/>
                    <a:pt x="2102" y="396"/>
                  </a:cubicBezTo>
                  <a:cubicBezTo>
                    <a:pt x="625" y="396"/>
                    <a:pt x="625" y="396"/>
                    <a:pt x="625" y="396"/>
                  </a:cubicBezTo>
                  <a:cubicBezTo>
                    <a:pt x="645" y="341"/>
                    <a:pt x="645" y="341"/>
                    <a:pt x="645" y="341"/>
                  </a:cubicBezTo>
                  <a:cubicBezTo>
                    <a:pt x="662" y="294"/>
                    <a:pt x="689" y="250"/>
                    <a:pt x="766" y="250"/>
                  </a:cubicBezTo>
                  <a:close/>
                  <a:moveTo>
                    <a:pt x="533" y="647"/>
                  </a:moveTo>
                  <a:cubicBezTo>
                    <a:pt x="2011" y="647"/>
                    <a:pt x="2011" y="647"/>
                    <a:pt x="2011" y="647"/>
                  </a:cubicBezTo>
                  <a:cubicBezTo>
                    <a:pt x="1960" y="788"/>
                    <a:pt x="1960" y="788"/>
                    <a:pt x="1960" y="788"/>
                  </a:cubicBezTo>
                  <a:cubicBezTo>
                    <a:pt x="482" y="788"/>
                    <a:pt x="482" y="788"/>
                    <a:pt x="482" y="788"/>
                  </a:cubicBezTo>
                  <a:cubicBezTo>
                    <a:pt x="533" y="647"/>
                    <a:pt x="533" y="647"/>
                    <a:pt x="533" y="6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4" name="Freeform 25"/>
            <p:cNvSpPr/>
            <p:nvPr/>
          </p:nvSpPr>
          <p:spPr bwMode="auto">
            <a:xfrm>
              <a:off x="-13209" y="-1706"/>
              <a:ext cx="3225" cy="5474"/>
            </a:xfrm>
            <a:custGeom>
              <a:avLst/>
              <a:gdLst>
                <a:gd name="T0" fmla="*/ 620 w 1365"/>
                <a:gd name="T1" fmla="*/ 2048 h 2315"/>
                <a:gd name="T2" fmla="*/ 1365 w 1365"/>
                <a:gd name="T3" fmla="*/ 0 h 2315"/>
                <a:gd name="T4" fmla="*/ 1098 w 1365"/>
                <a:gd name="T5" fmla="*/ 0 h 2315"/>
                <a:gd name="T6" fmla="*/ 799 w 1365"/>
                <a:gd name="T7" fmla="*/ 0 h 2315"/>
                <a:gd name="T8" fmla="*/ 54 w 1365"/>
                <a:gd name="T9" fmla="*/ 2048 h 2315"/>
                <a:gd name="T10" fmla="*/ 255 w 1365"/>
                <a:gd name="T11" fmla="*/ 2315 h 2315"/>
                <a:gd name="T12" fmla="*/ 620 w 1365"/>
                <a:gd name="T13" fmla="*/ 2048 h 2315"/>
              </a:gdLst>
              <a:ahLst/>
              <a:cxnLst>
                <a:cxn ang="0">
                  <a:pos x="T0" y="T1"/>
                </a:cxn>
                <a:cxn ang="0">
                  <a:pos x="T2" y="T3"/>
                </a:cxn>
                <a:cxn ang="0">
                  <a:pos x="T4" y="T5"/>
                </a:cxn>
                <a:cxn ang="0">
                  <a:pos x="T6" y="T7"/>
                </a:cxn>
                <a:cxn ang="0">
                  <a:pos x="T8" y="T9"/>
                </a:cxn>
                <a:cxn ang="0">
                  <a:pos x="T10" y="T11"/>
                </a:cxn>
                <a:cxn ang="0">
                  <a:pos x="T12" y="T13"/>
                </a:cxn>
              </a:cxnLst>
              <a:rect l="0" t="0" r="r" b="b"/>
              <a:pathLst>
                <a:path w="1365" h="2315">
                  <a:moveTo>
                    <a:pt x="620" y="2048"/>
                  </a:moveTo>
                  <a:cubicBezTo>
                    <a:pt x="660" y="1936"/>
                    <a:pt x="1365" y="0"/>
                    <a:pt x="1365" y="0"/>
                  </a:cubicBezTo>
                  <a:cubicBezTo>
                    <a:pt x="1098" y="0"/>
                    <a:pt x="1098" y="0"/>
                    <a:pt x="1098" y="0"/>
                  </a:cubicBezTo>
                  <a:cubicBezTo>
                    <a:pt x="799" y="0"/>
                    <a:pt x="799" y="0"/>
                    <a:pt x="799" y="0"/>
                  </a:cubicBezTo>
                  <a:cubicBezTo>
                    <a:pt x="799" y="0"/>
                    <a:pt x="95" y="1936"/>
                    <a:pt x="54" y="2048"/>
                  </a:cubicBezTo>
                  <a:cubicBezTo>
                    <a:pt x="0" y="2196"/>
                    <a:pt x="108" y="2315"/>
                    <a:pt x="255" y="2315"/>
                  </a:cubicBezTo>
                  <a:cubicBezTo>
                    <a:pt x="403" y="2315"/>
                    <a:pt x="566" y="2196"/>
                    <a:pt x="620" y="20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5" name="Freeform 26"/>
            <p:cNvSpPr/>
            <p:nvPr/>
          </p:nvSpPr>
          <p:spPr bwMode="auto">
            <a:xfrm>
              <a:off x="-9946" y="398"/>
              <a:ext cx="4245" cy="1265"/>
            </a:xfrm>
            <a:custGeom>
              <a:avLst/>
              <a:gdLst>
                <a:gd name="T0" fmla="*/ 4245 w 4245"/>
                <a:gd name="T1" fmla="*/ 0 h 1265"/>
                <a:gd name="T2" fmla="*/ 458 w 4245"/>
                <a:gd name="T3" fmla="*/ 0 h 1265"/>
                <a:gd name="T4" fmla="*/ 229 w 4245"/>
                <a:gd name="T5" fmla="*/ 634 h 1265"/>
                <a:gd name="T6" fmla="*/ 0 w 4245"/>
                <a:gd name="T7" fmla="*/ 1265 h 1265"/>
                <a:gd name="T8" fmla="*/ 3785 w 4245"/>
                <a:gd name="T9" fmla="*/ 1265 h 1265"/>
                <a:gd name="T10" fmla="*/ 4016 w 4245"/>
                <a:gd name="T11" fmla="*/ 634 h 1265"/>
                <a:gd name="T12" fmla="*/ 4245 w 4245"/>
                <a:gd name="T13" fmla="*/ 0 h 1265"/>
                <a:gd name="T14" fmla="*/ 4245 w 4245"/>
                <a:gd name="T15" fmla="*/ 0 h 1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5" h="1265">
                  <a:moveTo>
                    <a:pt x="4245" y="0"/>
                  </a:moveTo>
                  <a:lnTo>
                    <a:pt x="458" y="0"/>
                  </a:lnTo>
                  <a:lnTo>
                    <a:pt x="229" y="634"/>
                  </a:lnTo>
                  <a:lnTo>
                    <a:pt x="0" y="1265"/>
                  </a:lnTo>
                  <a:lnTo>
                    <a:pt x="3785" y="1265"/>
                  </a:lnTo>
                  <a:lnTo>
                    <a:pt x="4016" y="634"/>
                  </a:lnTo>
                  <a:lnTo>
                    <a:pt x="4245" y="0"/>
                  </a:lnTo>
                  <a:lnTo>
                    <a:pt x="42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6" name="Freeform 27"/>
            <p:cNvSpPr/>
            <p:nvPr/>
          </p:nvSpPr>
          <p:spPr bwMode="auto">
            <a:xfrm>
              <a:off x="-13209" y="2505"/>
              <a:ext cx="5481" cy="1263"/>
            </a:xfrm>
            <a:custGeom>
              <a:avLst/>
              <a:gdLst>
                <a:gd name="T0" fmla="*/ 2320 w 2320"/>
                <a:gd name="T1" fmla="*/ 0 h 534"/>
                <a:gd name="T2" fmla="*/ 450 w 2320"/>
                <a:gd name="T3" fmla="*/ 0 h 534"/>
                <a:gd name="T4" fmla="*/ 54 w 2320"/>
                <a:gd name="T5" fmla="*/ 267 h 534"/>
                <a:gd name="T6" fmla="*/ 255 w 2320"/>
                <a:gd name="T7" fmla="*/ 534 h 534"/>
                <a:gd name="T8" fmla="*/ 2125 w 2320"/>
                <a:gd name="T9" fmla="*/ 534 h 534"/>
                <a:gd name="T10" fmla="*/ 2222 w 2320"/>
                <a:gd name="T11" fmla="*/ 267 h 534"/>
                <a:gd name="T12" fmla="*/ 2320 w 232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2320" h="534">
                  <a:moveTo>
                    <a:pt x="2320" y="0"/>
                  </a:moveTo>
                  <a:cubicBezTo>
                    <a:pt x="2320" y="0"/>
                    <a:pt x="560" y="0"/>
                    <a:pt x="450" y="0"/>
                  </a:cubicBezTo>
                  <a:cubicBezTo>
                    <a:pt x="302" y="0"/>
                    <a:pt x="108" y="120"/>
                    <a:pt x="54" y="267"/>
                  </a:cubicBezTo>
                  <a:cubicBezTo>
                    <a:pt x="0" y="415"/>
                    <a:pt x="108" y="534"/>
                    <a:pt x="255" y="534"/>
                  </a:cubicBezTo>
                  <a:cubicBezTo>
                    <a:pt x="366" y="534"/>
                    <a:pt x="2125" y="534"/>
                    <a:pt x="2125" y="534"/>
                  </a:cubicBezTo>
                  <a:cubicBezTo>
                    <a:pt x="2222" y="267"/>
                    <a:pt x="2222" y="267"/>
                    <a:pt x="2222" y="267"/>
                  </a:cubicBezTo>
                  <a:cubicBezTo>
                    <a:pt x="2320" y="0"/>
                    <a:pt x="2320" y="0"/>
                    <a:pt x="23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7" name="Freeform 28"/>
            <p:cNvSpPr/>
            <p:nvPr/>
          </p:nvSpPr>
          <p:spPr bwMode="auto">
            <a:xfrm>
              <a:off x="-11478" y="4610"/>
              <a:ext cx="4246" cy="1265"/>
            </a:xfrm>
            <a:custGeom>
              <a:avLst/>
              <a:gdLst>
                <a:gd name="T0" fmla="*/ 3786 w 4246"/>
                <a:gd name="T1" fmla="*/ 1265 h 1265"/>
                <a:gd name="T2" fmla="*/ 0 w 4246"/>
                <a:gd name="T3" fmla="*/ 1265 h 1265"/>
                <a:gd name="T4" fmla="*/ 230 w 4246"/>
                <a:gd name="T5" fmla="*/ 633 h 1265"/>
                <a:gd name="T6" fmla="*/ 459 w 4246"/>
                <a:gd name="T7" fmla="*/ 0 h 1265"/>
                <a:gd name="T8" fmla="*/ 4246 w 4246"/>
                <a:gd name="T9" fmla="*/ 0 h 1265"/>
                <a:gd name="T10" fmla="*/ 4015 w 4246"/>
                <a:gd name="T11" fmla="*/ 633 h 1265"/>
                <a:gd name="T12" fmla="*/ 3786 w 4246"/>
                <a:gd name="T13" fmla="*/ 1265 h 1265"/>
                <a:gd name="T14" fmla="*/ 3786 w 4246"/>
                <a:gd name="T15" fmla="*/ 1265 h 1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6" h="1265">
                  <a:moveTo>
                    <a:pt x="3786" y="1265"/>
                  </a:moveTo>
                  <a:lnTo>
                    <a:pt x="0" y="1265"/>
                  </a:lnTo>
                  <a:lnTo>
                    <a:pt x="230" y="633"/>
                  </a:lnTo>
                  <a:lnTo>
                    <a:pt x="459" y="0"/>
                  </a:lnTo>
                  <a:lnTo>
                    <a:pt x="4246" y="0"/>
                  </a:lnTo>
                  <a:lnTo>
                    <a:pt x="4015" y="633"/>
                  </a:lnTo>
                  <a:lnTo>
                    <a:pt x="3786" y="1265"/>
                  </a:lnTo>
                  <a:lnTo>
                    <a:pt x="3786" y="12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8" name="Freeform 29"/>
            <p:cNvSpPr/>
            <p:nvPr/>
          </p:nvSpPr>
          <p:spPr bwMode="auto">
            <a:xfrm>
              <a:off x="-13209" y="2505"/>
              <a:ext cx="1694" cy="1263"/>
            </a:xfrm>
            <a:custGeom>
              <a:avLst/>
              <a:gdLst>
                <a:gd name="T0" fmla="*/ 620 w 717"/>
                <a:gd name="T1" fmla="*/ 267 h 534"/>
                <a:gd name="T2" fmla="*/ 717 w 717"/>
                <a:gd name="T3" fmla="*/ 0 h 534"/>
                <a:gd name="T4" fmla="*/ 450 w 717"/>
                <a:gd name="T5" fmla="*/ 0 h 534"/>
                <a:gd name="T6" fmla="*/ 54 w 717"/>
                <a:gd name="T7" fmla="*/ 267 h 534"/>
                <a:gd name="T8" fmla="*/ 255 w 717"/>
                <a:gd name="T9" fmla="*/ 534 h 534"/>
                <a:gd name="T10" fmla="*/ 620 w 717"/>
                <a:gd name="T11" fmla="*/ 267 h 534"/>
              </a:gdLst>
              <a:ahLst/>
              <a:cxnLst>
                <a:cxn ang="0">
                  <a:pos x="T0" y="T1"/>
                </a:cxn>
                <a:cxn ang="0">
                  <a:pos x="T2" y="T3"/>
                </a:cxn>
                <a:cxn ang="0">
                  <a:pos x="T4" y="T5"/>
                </a:cxn>
                <a:cxn ang="0">
                  <a:pos x="T6" y="T7"/>
                </a:cxn>
                <a:cxn ang="0">
                  <a:pos x="T8" y="T9"/>
                </a:cxn>
                <a:cxn ang="0">
                  <a:pos x="T10" y="T11"/>
                </a:cxn>
              </a:cxnLst>
              <a:rect l="0" t="0" r="r" b="b"/>
              <a:pathLst>
                <a:path w="717" h="534">
                  <a:moveTo>
                    <a:pt x="620" y="267"/>
                  </a:moveTo>
                  <a:cubicBezTo>
                    <a:pt x="629" y="241"/>
                    <a:pt x="666" y="141"/>
                    <a:pt x="717" y="0"/>
                  </a:cubicBezTo>
                  <a:cubicBezTo>
                    <a:pt x="580" y="0"/>
                    <a:pt x="478" y="0"/>
                    <a:pt x="450" y="0"/>
                  </a:cubicBezTo>
                  <a:cubicBezTo>
                    <a:pt x="302" y="0"/>
                    <a:pt x="108" y="120"/>
                    <a:pt x="54" y="267"/>
                  </a:cubicBezTo>
                  <a:cubicBezTo>
                    <a:pt x="0" y="415"/>
                    <a:pt x="108" y="534"/>
                    <a:pt x="255" y="534"/>
                  </a:cubicBezTo>
                  <a:cubicBezTo>
                    <a:pt x="403" y="534"/>
                    <a:pt x="566" y="415"/>
                    <a:pt x="620"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grpSp>
        <p:nvGrpSpPr>
          <p:cNvPr id="119" name="Group 32"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7126844" y="3446480"/>
            <a:ext cx="749195" cy="195387"/>
            <a:chOff x="-10778" y="-12339"/>
            <a:chExt cx="29709" cy="7748"/>
          </a:xfrm>
          <a:solidFill>
            <a:sysClr val="window" lastClr="FFFFFF"/>
          </a:solidFill>
        </p:grpSpPr>
        <p:sp>
          <p:nvSpPr>
            <p:cNvPr id="120" name="Freeform 33"/>
            <p:cNvSpPr>
              <a:spLocks noEditPoints="1"/>
            </p:cNvSpPr>
            <p:nvPr/>
          </p:nvSpPr>
          <p:spPr bwMode="auto">
            <a:xfrm>
              <a:off x="-1088" y="-7502"/>
              <a:ext cx="19844" cy="2211"/>
            </a:xfrm>
            <a:custGeom>
              <a:avLst/>
              <a:gdLst>
                <a:gd name="T0" fmla="*/ 3763 w 8399"/>
                <a:gd name="T1" fmla="*/ 910 h 935"/>
                <a:gd name="T2" fmla="*/ 3590 w 8399"/>
                <a:gd name="T3" fmla="*/ 921 h 935"/>
                <a:gd name="T4" fmla="*/ 3410 w 8399"/>
                <a:gd name="T5" fmla="*/ 348 h 935"/>
                <a:gd name="T6" fmla="*/ 3742 w 8399"/>
                <a:gd name="T7" fmla="*/ 0 h 935"/>
                <a:gd name="T8" fmla="*/ 3630 w 8399"/>
                <a:gd name="T9" fmla="*/ 399 h 935"/>
                <a:gd name="T10" fmla="*/ 3535 w 8399"/>
                <a:gd name="T11" fmla="*/ 728 h 935"/>
                <a:gd name="T12" fmla="*/ 3742 w 8399"/>
                <a:gd name="T13" fmla="*/ 644 h 935"/>
                <a:gd name="T14" fmla="*/ 22 w 8399"/>
                <a:gd name="T15" fmla="*/ 576 h 935"/>
                <a:gd name="T16" fmla="*/ 227 w 8399"/>
                <a:gd name="T17" fmla="*/ 441 h 935"/>
                <a:gd name="T18" fmla="*/ 0 w 8399"/>
                <a:gd name="T19" fmla="*/ 762 h 935"/>
                <a:gd name="T20" fmla="*/ 633 w 8399"/>
                <a:gd name="T21" fmla="*/ 337 h 935"/>
                <a:gd name="T22" fmla="*/ 1436 w 8399"/>
                <a:gd name="T23" fmla="*/ 272 h 935"/>
                <a:gd name="T24" fmla="*/ 1492 w 8399"/>
                <a:gd name="T25" fmla="*/ 777 h 935"/>
                <a:gd name="T26" fmla="*/ 1514 w 8399"/>
                <a:gd name="T27" fmla="*/ 917 h 935"/>
                <a:gd name="T28" fmla="*/ 1269 w 8399"/>
                <a:gd name="T29" fmla="*/ 407 h 935"/>
                <a:gd name="T30" fmla="*/ 1964 w 8399"/>
                <a:gd name="T31" fmla="*/ 710 h 935"/>
                <a:gd name="T32" fmla="*/ 2151 w 8399"/>
                <a:gd name="T33" fmla="*/ 661 h 935"/>
                <a:gd name="T34" fmla="*/ 2173 w 8399"/>
                <a:gd name="T35" fmla="*/ 910 h 935"/>
                <a:gd name="T36" fmla="*/ 1920 w 8399"/>
                <a:gd name="T37" fmla="*/ 907 h 935"/>
                <a:gd name="T38" fmla="*/ 1954 w 8399"/>
                <a:gd name="T39" fmla="*/ 626 h 935"/>
                <a:gd name="T40" fmla="*/ 3121 w 8399"/>
                <a:gd name="T41" fmla="*/ 454 h 935"/>
                <a:gd name="T42" fmla="*/ 2839 w 8399"/>
                <a:gd name="T43" fmla="*/ 921 h 935"/>
                <a:gd name="T44" fmla="*/ 2566 w 8399"/>
                <a:gd name="T45" fmla="*/ 453 h 935"/>
                <a:gd name="T46" fmla="*/ 2893 w 8399"/>
                <a:gd name="T47" fmla="*/ 772 h 935"/>
                <a:gd name="T48" fmla="*/ 2924 w 8399"/>
                <a:gd name="T49" fmla="*/ 434 h 935"/>
                <a:gd name="T50" fmla="*/ 2719 w 8399"/>
                <a:gd name="T51" fmla="*/ 533 h 935"/>
                <a:gd name="T52" fmla="*/ 4465 w 8399"/>
                <a:gd name="T53" fmla="*/ 475 h 935"/>
                <a:gd name="T54" fmla="*/ 4270 w 8399"/>
                <a:gd name="T55" fmla="*/ 410 h 935"/>
                <a:gd name="T56" fmla="*/ 4307 w 8399"/>
                <a:gd name="T57" fmla="*/ 266 h 935"/>
                <a:gd name="T58" fmla="*/ 4634 w 8399"/>
                <a:gd name="T59" fmla="*/ 747 h 935"/>
                <a:gd name="T60" fmla="*/ 4466 w 8399"/>
                <a:gd name="T61" fmla="*/ 878 h 935"/>
                <a:gd name="T62" fmla="*/ 4182 w 8399"/>
                <a:gd name="T63" fmla="*/ 862 h 935"/>
                <a:gd name="T64" fmla="*/ 4330 w 8399"/>
                <a:gd name="T65" fmla="*/ 780 h 935"/>
                <a:gd name="T66" fmla="*/ 4432 w 8399"/>
                <a:gd name="T67" fmla="*/ 612 h 935"/>
                <a:gd name="T68" fmla="*/ 4943 w 8399"/>
                <a:gd name="T69" fmla="*/ 347 h 935"/>
                <a:gd name="T70" fmla="*/ 5453 w 8399"/>
                <a:gd name="T71" fmla="*/ 586 h 935"/>
                <a:gd name="T72" fmla="*/ 5151 w 8399"/>
                <a:gd name="T73" fmla="*/ 921 h 935"/>
                <a:gd name="T74" fmla="*/ 4943 w 8399"/>
                <a:gd name="T75" fmla="*/ 347 h 935"/>
                <a:gd name="T76" fmla="*/ 5246 w 8399"/>
                <a:gd name="T77" fmla="*/ 731 h 935"/>
                <a:gd name="T78" fmla="*/ 5202 w 8399"/>
                <a:gd name="T79" fmla="*/ 405 h 935"/>
                <a:gd name="T80" fmla="*/ 5027 w 8399"/>
                <a:gd name="T81" fmla="*/ 591 h 935"/>
                <a:gd name="T82" fmla="*/ 5866 w 8399"/>
                <a:gd name="T83" fmla="*/ 815 h 935"/>
                <a:gd name="T84" fmla="*/ 5708 w 8399"/>
                <a:gd name="T85" fmla="*/ 907 h 935"/>
                <a:gd name="T86" fmla="*/ 6244 w 8399"/>
                <a:gd name="T87" fmla="*/ 284 h 935"/>
                <a:gd name="T88" fmla="*/ 6505 w 8399"/>
                <a:gd name="T89" fmla="*/ 433 h 935"/>
                <a:gd name="T90" fmla="*/ 6264 w 8399"/>
                <a:gd name="T91" fmla="*/ 454 h 935"/>
                <a:gd name="T92" fmla="*/ 6382 w 8399"/>
                <a:gd name="T93" fmla="*/ 779 h 935"/>
                <a:gd name="T94" fmla="*/ 6482 w 8399"/>
                <a:gd name="T95" fmla="*/ 904 h 935"/>
                <a:gd name="T96" fmla="*/ 6135 w 8399"/>
                <a:gd name="T97" fmla="*/ 833 h 935"/>
                <a:gd name="T98" fmla="*/ 6894 w 8399"/>
                <a:gd name="T99" fmla="*/ 281 h 935"/>
                <a:gd name="T100" fmla="*/ 7290 w 8399"/>
                <a:gd name="T101" fmla="*/ 710 h 935"/>
                <a:gd name="T102" fmla="*/ 6888 w 8399"/>
                <a:gd name="T103" fmla="*/ 899 h 935"/>
                <a:gd name="T104" fmla="*/ 6890 w 8399"/>
                <a:gd name="T105" fmla="*/ 669 h 935"/>
                <a:gd name="T106" fmla="*/ 7126 w 8399"/>
                <a:gd name="T107" fmla="*/ 668 h 935"/>
                <a:gd name="T108" fmla="*/ 7009 w 8399"/>
                <a:gd name="T109" fmla="*/ 394 h 935"/>
                <a:gd name="T110" fmla="*/ 6890 w 8399"/>
                <a:gd name="T111" fmla="*/ 669 h 935"/>
                <a:gd name="T112" fmla="*/ 7983 w 8399"/>
                <a:gd name="T113" fmla="*/ 316 h 935"/>
                <a:gd name="T114" fmla="*/ 8265 w 8399"/>
                <a:gd name="T115" fmla="*/ 272 h 935"/>
                <a:gd name="T116" fmla="*/ 8233 w 8399"/>
                <a:gd name="T117" fmla="*/ 548 h 935"/>
                <a:gd name="T118" fmla="*/ 8058 w 8399"/>
                <a:gd name="T119" fmla="*/ 470 h 935"/>
                <a:gd name="T120" fmla="*/ 7845 w 8399"/>
                <a:gd name="T121" fmla="*/ 418 h 935"/>
                <a:gd name="T122" fmla="*/ 7699 w 8399"/>
                <a:gd name="T123" fmla="*/ 909 h 935"/>
                <a:gd name="T124" fmla="*/ 7682 w 8399"/>
                <a:gd name="T125" fmla="*/ 327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99" h="935">
                  <a:moveTo>
                    <a:pt x="3910" y="730"/>
                  </a:moveTo>
                  <a:cubicBezTo>
                    <a:pt x="3910" y="748"/>
                    <a:pt x="3910" y="766"/>
                    <a:pt x="3911" y="785"/>
                  </a:cubicBezTo>
                  <a:cubicBezTo>
                    <a:pt x="3911" y="805"/>
                    <a:pt x="3912" y="823"/>
                    <a:pt x="3912" y="841"/>
                  </a:cubicBezTo>
                  <a:cubicBezTo>
                    <a:pt x="3913" y="858"/>
                    <a:pt x="3914" y="874"/>
                    <a:pt x="3914" y="888"/>
                  </a:cubicBezTo>
                  <a:cubicBezTo>
                    <a:pt x="3916" y="910"/>
                    <a:pt x="3916" y="910"/>
                    <a:pt x="3916" y="910"/>
                  </a:cubicBezTo>
                  <a:cubicBezTo>
                    <a:pt x="3763" y="910"/>
                    <a:pt x="3763" y="910"/>
                    <a:pt x="3763" y="910"/>
                  </a:cubicBezTo>
                  <a:cubicBezTo>
                    <a:pt x="3759" y="851"/>
                    <a:pt x="3759" y="851"/>
                    <a:pt x="3759" y="851"/>
                  </a:cubicBezTo>
                  <a:cubicBezTo>
                    <a:pt x="3754" y="856"/>
                    <a:pt x="3749" y="861"/>
                    <a:pt x="3744" y="865"/>
                  </a:cubicBezTo>
                  <a:cubicBezTo>
                    <a:pt x="3724" y="883"/>
                    <a:pt x="3702" y="897"/>
                    <a:pt x="3676" y="906"/>
                  </a:cubicBezTo>
                  <a:cubicBezTo>
                    <a:pt x="3650" y="916"/>
                    <a:pt x="3622" y="921"/>
                    <a:pt x="3590" y="921"/>
                  </a:cubicBezTo>
                  <a:cubicBezTo>
                    <a:pt x="3590" y="921"/>
                    <a:pt x="3590" y="921"/>
                    <a:pt x="3590" y="921"/>
                  </a:cubicBezTo>
                  <a:cubicBezTo>
                    <a:pt x="3590" y="921"/>
                    <a:pt x="3590" y="921"/>
                    <a:pt x="3590" y="921"/>
                  </a:cubicBezTo>
                  <a:cubicBezTo>
                    <a:pt x="3553" y="921"/>
                    <a:pt x="3518" y="913"/>
                    <a:pt x="3486" y="898"/>
                  </a:cubicBezTo>
                  <a:cubicBezTo>
                    <a:pt x="3454" y="882"/>
                    <a:pt x="3427" y="860"/>
                    <a:pt x="3403" y="831"/>
                  </a:cubicBezTo>
                  <a:cubicBezTo>
                    <a:pt x="3380" y="802"/>
                    <a:pt x="3362" y="768"/>
                    <a:pt x="3349" y="728"/>
                  </a:cubicBezTo>
                  <a:cubicBezTo>
                    <a:pt x="3336" y="689"/>
                    <a:pt x="3330" y="645"/>
                    <a:pt x="3329" y="597"/>
                  </a:cubicBezTo>
                  <a:cubicBezTo>
                    <a:pt x="3330" y="544"/>
                    <a:pt x="3337" y="496"/>
                    <a:pt x="3351" y="455"/>
                  </a:cubicBezTo>
                  <a:cubicBezTo>
                    <a:pt x="3365" y="413"/>
                    <a:pt x="3385" y="377"/>
                    <a:pt x="3410" y="348"/>
                  </a:cubicBezTo>
                  <a:cubicBezTo>
                    <a:pt x="3435" y="319"/>
                    <a:pt x="3464" y="297"/>
                    <a:pt x="3497" y="282"/>
                  </a:cubicBezTo>
                  <a:cubicBezTo>
                    <a:pt x="3529" y="266"/>
                    <a:pt x="3564" y="259"/>
                    <a:pt x="3601" y="259"/>
                  </a:cubicBezTo>
                  <a:cubicBezTo>
                    <a:pt x="3630" y="259"/>
                    <a:pt x="3655" y="263"/>
                    <a:pt x="3678" y="270"/>
                  </a:cubicBezTo>
                  <a:cubicBezTo>
                    <a:pt x="3701" y="278"/>
                    <a:pt x="3721" y="289"/>
                    <a:pt x="3738" y="302"/>
                  </a:cubicBezTo>
                  <a:cubicBezTo>
                    <a:pt x="3739" y="303"/>
                    <a:pt x="3741" y="304"/>
                    <a:pt x="3742" y="305"/>
                  </a:cubicBezTo>
                  <a:cubicBezTo>
                    <a:pt x="3742" y="0"/>
                    <a:pt x="3742" y="0"/>
                    <a:pt x="3742" y="0"/>
                  </a:cubicBezTo>
                  <a:cubicBezTo>
                    <a:pt x="3910" y="0"/>
                    <a:pt x="3910" y="0"/>
                    <a:pt x="3910" y="0"/>
                  </a:cubicBezTo>
                  <a:cubicBezTo>
                    <a:pt x="3910" y="730"/>
                    <a:pt x="3910" y="730"/>
                    <a:pt x="3910" y="730"/>
                  </a:cubicBezTo>
                  <a:close/>
                  <a:moveTo>
                    <a:pt x="3732" y="476"/>
                  </a:moveTo>
                  <a:cubicBezTo>
                    <a:pt x="3726" y="459"/>
                    <a:pt x="3718" y="445"/>
                    <a:pt x="3707" y="434"/>
                  </a:cubicBezTo>
                  <a:cubicBezTo>
                    <a:pt x="3697" y="422"/>
                    <a:pt x="3685" y="414"/>
                    <a:pt x="3672" y="408"/>
                  </a:cubicBezTo>
                  <a:cubicBezTo>
                    <a:pt x="3659" y="402"/>
                    <a:pt x="3645" y="399"/>
                    <a:pt x="3630" y="399"/>
                  </a:cubicBezTo>
                  <a:cubicBezTo>
                    <a:pt x="3609" y="400"/>
                    <a:pt x="3591" y="404"/>
                    <a:pt x="3576" y="413"/>
                  </a:cubicBezTo>
                  <a:cubicBezTo>
                    <a:pt x="3560" y="423"/>
                    <a:pt x="3546" y="436"/>
                    <a:pt x="3535" y="453"/>
                  </a:cubicBezTo>
                  <a:cubicBezTo>
                    <a:pt x="3524" y="470"/>
                    <a:pt x="3515" y="491"/>
                    <a:pt x="3509" y="514"/>
                  </a:cubicBezTo>
                  <a:cubicBezTo>
                    <a:pt x="3503" y="538"/>
                    <a:pt x="3500" y="564"/>
                    <a:pt x="3500" y="592"/>
                  </a:cubicBezTo>
                  <a:cubicBezTo>
                    <a:pt x="3500" y="619"/>
                    <a:pt x="3503" y="645"/>
                    <a:pt x="3509" y="669"/>
                  </a:cubicBezTo>
                  <a:cubicBezTo>
                    <a:pt x="3515" y="692"/>
                    <a:pt x="3523" y="711"/>
                    <a:pt x="3535" y="728"/>
                  </a:cubicBezTo>
                  <a:cubicBezTo>
                    <a:pt x="3545" y="744"/>
                    <a:pt x="3558" y="756"/>
                    <a:pt x="3574" y="765"/>
                  </a:cubicBezTo>
                  <a:cubicBezTo>
                    <a:pt x="3589" y="774"/>
                    <a:pt x="3607" y="778"/>
                    <a:pt x="3628" y="778"/>
                  </a:cubicBezTo>
                  <a:cubicBezTo>
                    <a:pt x="3645" y="778"/>
                    <a:pt x="3660" y="775"/>
                    <a:pt x="3674" y="768"/>
                  </a:cubicBezTo>
                  <a:cubicBezTo>
                    <a:pt x="3688" y="761"/>
                    <a:pt x="3700" y="752"/>
                    <a:pt x="3710" y="740"/>
                  </a:cubicBezTo>
                  <a:cubicBezTo>
                    <a:pt x="3720" y="727"/>
                    <a:pt x="3728" y="713"/>
                    <a:pt x="3733" y="697"/>
                  </a:cubicBezTo>
                  <a:cubicBezTo>
                    <a:pt x="3739" y="680"/>
                    <a:pt x="3742" y="662"/>
                    <a:pt x="3742" y="644"/>
                  </a:cubicBezTo>
                  <a:cubicBezTo>
                    <a:pt x="3742" y="533"/>
                    <a:pt x="3742" y="533"/>
                    <a:pt x="3742" y="533"/>
                  </a:cubicBezTo>
                  <a:cubicBezTo>
                    <a:pt x="3742" y="512"/>
                    <a:pt x="3739" y="492"/>
                    <a:pt x="3732" y="476"/>
                  </a:cubicBezTo>
                  <a:close/>
                  <a:moveTo>
                    <a:pt x="277" y="778"/>
                  </a:moveTo>
                  <a:cubicBezTo>
                    <a:pt x="304" y="756"/>
                    <a:pt x="317" y="725"/>
                    <a:pt x="317" y="687"/>
                  </a:cubicBezTo>
                  <a:cubicBezTo>
                    <a:pt x="317" y="607"/>
                    <a:pt x="261" y="567"/>
                    <a:pt x="150" y="567"/>
                  </a:cubicBezTo>
                  <a:cubicBezTo>
                    <a:pt x="116" y="567"/>
                    <a:pt x="74" y="570"/>
                    <a:pt x="22" y="576"/>
                  </a:cubicBezTo>
                  <a:cubicBezTo>
                    <a:pt x="22" y="150"/>
                    <a:pt x="22" y="150"/>
                    <a:pt x="22" y="150"/>
                  </a:cubicBezTo>
                  <a:cubicBezTo>
                    <a:pt x="447" y="150"/>
                    <a:pt x="447" y="150"/>
                    <a:pt x="447" y="150"/>
                  </a:cubicBezTo>
                  <a:cubicBezTo>
                    <a:pt x="447" y="282"/>
                    <a:pt x="447" y="282"/>
                    <a:pt x="447" y="282"/>
                  </a:cubicBezTo>
                  <a:cubicBezTo>
                    <a:pt x="162" y="282"/>
                    <a:pt x="162" y="282"/>
                    <a:pt x="162" y="282"/>
                  </a:cubicBezTo>
                  <a:cubicBezTo>
                    <a:pt x="162" y="445"/>
                    <a:pt x="162" y="445"/>
                    <a:pt x="162" y="445"/>
                  </a:cubicBezTo>
                  <a:cubicBezTo>
                    <a:pt x="181" y="443"/>
                    <a:pt x="203" y="441"/>
                    <a:pt x="227" y="441"/>
                  </a:cubicBezTo>
                  <a:cubicBezTo>
                    <a:pt x="305" y="441"/>
                    <a:pt x="367" y="462"/>
                    <a:pt x="413" y="503"/>
                  </a:cubicBezTo>
                  <a:cubicBezTo>
                    <a:pt x="459" y="544"/>
                    <a:pt x="482" y="601"/>
                    <a:pt x="482" y="673"/>
                  </a:cubicBezTo>
                  <a:cubicBezTo>
                    <a:pt x="482" y="753"/>
                    <a:pt x="455" y="817"/>
                    <a:pt x="401" y="864"/>
                  </a:cubicBezTo>
                  <a:cubicBezTo>
                    <a:pt x="347" y="912"/>
                    <a:pt x="275" y="935"/>
                    <a:pt x="185" y="935"/>
                  </a:cubicBezTo>
                  <a:cubicBezTo>
                    <a:pt x="111" y="935"/>
                    <a:pt x="49" y="924"/>
                    <a:pt x="0" y="902"/>
                  </a:cubicBezTo>
                  <a:cubicBezTo>
                    <a:pt x="0" y="762"/>
                    <a:pt x="0" y="762"/>
                    <a:pt x="0" y="762"/>
                  </a:cubicBezTo>
                  <a:cubicBezTo>
                    <a:pt x="54" y="795"/>
                    <a:pt x="110" y="812"/>
                    <a:pt x="168" y="812"/>
                  </a:cubicBezTo>
                  <a:cubicBezTo>
                    <a:pt x="214" y="812"/>
                    <a:pt x="250" y="800"/>
                    <a:pt x="277" y="778"/>
                  </a:cubicBezTo>
                  <a:close/>
                  <a:moveTo>
                    <a:pt x="962" y="922"/>
                  </a:moveTo>
                  <a:cubicBezTo>
                    <a:pt x="800" y="922"/>
                    <a:pt x="800" y="922"/>
                    <a:pt x="800" y="922"/>
                  </a:cubicBezTo>
                  <a:cubicBezTo>
                    <a:pt x="800" y="300"/>
                    <a:pt x="800" y="300"/>
                    <a:pt x="800" y="300"/>
                  </a:cubicBezTo>
                  <a:cubicBezTo>
                    <a:pt x="633" y="337"/>
                    <a:pt x="633" y="337"/>
                    <a:pt x="633" y="337"/>
                  </a:cubicBezTo>
                  <a:cubicBezTo>
                    <a:pt x="633" y="205"/>
                    <a:pt x="633" y="205"/>
                    <a:pt x="633" y="205"/>
                  </a:cubicBezTo>
                  <a:cubicBezTo>
                    <a:pt x="962" y="136"/>
                    <a:pt x="962" y="136"/>
                    <a:pt x="962" y="136"/>
                  </a:cubicBezTo>
                  <a:cubicBezTo>
                    <a:pt x="962" y="922"/>
                    <a:pt x="962" y="922"/>
                    <a:pt x="962" y="922"/>
                  </a:cubicBezTo>
                  <a:close/>
                  <a:moveTo>
                    <a:pt x="1269" y="169"/>
                  </a:moveTo>
                  <a:cubicBezTo>
                    <a:pt x="1436" y="117"/>
                    <a:pt x="1436" y="117"/>
                    <a:pt x="1436" y="117"/>
                  </a:cubicBezTo>
                  <a:cubicBezTo>
                    <a:pt x="1436" y="272"/>
                    <a:pt x="1436" y="272"/>
                    <a:pt x="1436" y="272"/>
                  </a:cubicBezTo>
                  <a:cubicBezTo>
                    <a:pt x="1579" y="272"/>
                    <a:pt x="1579" y="272"/>
                    <a:pt x="1579" y="272"/>
                  </a:cubicBezTo>
                  <a:cubicBezTo>
                    <a:pt x="1579" y="407"/>
                    <a:pt x="1579" y="407"/>
                    <a:pt x="1579" y="407"/>
                  </a:cubicBezTo>
                  <a:cubicBezTo>
                    <a:pt x="1436" y="407"/>
                    <a:pt x="1436" y="407"/>
                    <a:pt x="1436" y="407"/>
                  </a:cubicBezTo>
                  <a:cubicBezTo>
                    <a:pt x="1436" y="688"/>
                    <a:pt x="1436" y="688"/>
                    <a:pt x="1436" y="688"/>
                  </a:cubicBezTo>
                  <a:cubicBezTo>
                    <a:pt x="1436" y="721"/>
                    <a:pt x="1441" y="745"/>
                    <a:pt x="1451" y="759"/>
                  </a:cubicBezTo>
                  <a:cubicBezTo>
                    <a:pt x="1456" y="767"/>
                    <a:pt x="1466" y="777"/>
                    <a:pt x="1492" y="777"/>
                  </a:cubicBezTo>
                  <a:cubicBezTo>
                    <a:pt x="1503" y="777"/>
                    <a:pt x="1512" y="777"/>
                    <a:pt x="1520" y="775"/>
                  </a:cubicBezTo>
                  <a:cubicBezTo>
                    <a:pt x="1528" y="774"/>
                    <a:pt x="1535" y="772"/>
                    <a:pt x="1542" y="771"/>
                  </a:cubicBezTo>
                  <a:cubicBezTo>
                    <a:pt x="1567" y="763"/>
                    <a:pt x="1567" y="763"/>
                    <a:pt x="1567" y="763"/>
                  </a:cubicBezTo>
                  <a:cubicBezTo>
                    <a:pt x="1574" y="901"/>
                    <a:pt x="1574" y="901"/>
                    <a:pt x="1574" y="901"/>
                  </a:cubicBezTo>
                  <a:cubicBezTo>
                    <a:pt x="1560" y="906"/>
                    <a:pt x="1560" y="906"/>
                    <a:pt x="1560" y="906"/>
                  </a:cubicBezTo>
                  <a:cubicBezTo>
                    <a:pt x="1547" y="911"/>
                    <a:pt x="1532" y="915"/>
                    <a:pt x="1514" y="917"/>
                  </a:cubicBezTo>
                  <a:cubicBezTo>
                    <a:pt x="1496" y="920"/>
                    <a:pt x="1476" y="922"/>
                    <a:pt x="1454" y="922"/>
                  </a:cubicBezTo>
                  <a:cubicBezTo>
                    <a:pt x="1426" y="922"/>
                    <a:pt x="1401" y="917"/>
                    <a:pt x="1378" y="908"/>
                  </a:cubicBezTo>
                  <a:cubicBezTo>
                    <a:pt x="1355" y="900"/>
                    <a:pt x="1335" y="886"/>
                    <a:pt x="1319" y="869"/>
                  </a:cubicBezTo>
                  <a:cubicBezTo>
                    <a:pt x="1302" y="851"/>
                    <a:pt x="1289" y="827"/>
                    <a:pt x="1281" y="798"/>
                  </a:cubicBezTo>
                  <a:cubicBezTo>
                    <a:pt x="1273" y="770"/>
                    <a:pt x="1269" y="736"/>
                    <a:pt x="1269" y="695"/>
                  </a:cubicBezTo>
                  <a:cubicBezTo>
                    <a:pt x="1269" y="407"/>
                    <a:pt x="1269" y="407"/>
                    <a:pt x="1269" y="407"/>
                  </a:cubicBezTo>
                  <a:cubicBezTo>
                    <a:pt x="1184" y="407"/>
                    <a:pt x="1184" y="407"/>
                    <a:pt x="1184" y="407"/>
                  </a:cubicBezTo>
                  <a:cubicBezTo>
                    <a:pt x="1184" y="272"/>
                    <a:pt x="1184" y="272"/>
                    <a:pt x="1184" y="272"/>
                  </a:cubicBezTo>
                  <a:cubicBezTo>
                    <a:pt x="1269" y="272"/>
                    <a:pt x="1269" y="272"/>
                    <a:pt x="1269" y="272"/>
                  </a:cubicBezTo>
                  <a:cubicBezTo>
                    <a:pt x="1269" y="169"/>
                    <a:pt x="1269" y="169"/>
                    <a:pt x="1269" y="169"/>
                  </a:cubicBezTo>
                  <a:close/>
                  <a:moveTo>
                    <a:pt x="1954" y="626"/>
                  </a:moveTo>
                  <a:cubicBezTo>
                    <a:pt x="1954" y="658"/>
                    <a:pt x="1958" y="687"/>
                    <a:pt x="1964" y="710"/>
                  </a:cubicBezTo>
                  <a:cubicBezTo>
                    <a:pt x="1971" y="732"/>
                    <a:pt x="1980" y="748"/>
                    <a:pt x="1993" y="760"/>
                  </a:cubicBezTo>
                  <a:cubicBezTo>
                    <a:pt x="2006" y="771"/>
                    <a:pt x="2024" y="776"/>
                    <a:pt x="2046" y="776"/>
                  </a:cubicBezTo>
                  <a:cubicBezTo>
                    <a:pt x="2058" y="776"/>
                    <a:pt x="2070" y="774"/>
                    <a:pt x="2083" y="769"/>
                  </a:cubicBezTo>
                  <a:cubicBezTo>
                    <a:pt x="2095" y="764"/>
                    <a:pt x="2106" y="757"/>
                    <a:pt x="2116" y="748"/>
                  </a:cubicBezTo>
                  <a:cubicBezTo>
                    <a:pt x="2126" y="738"/>
                    <a:pt x="2134" y="727"/>
                    <a:pt x="2141" y="712"/>
                  </a:cubicBezTo>
                  <a:cubicBezTo>
                    <a:pt x="2147" y="698"/>
                    <a:pt x="2150" y="681"/>
                    <a:pt x="2151" y="661"/>
                  </a:cubicBezTo>
                  <a:cubicBezTo>
                    <a:pt x="2151" y="272"/>
                    <a:pt x="2151" y="272"/>
                    <a:pt x="2151" y="272"/>
                  </a:cubicBezTo>
                  <a:cubicBezTo>
                    <a:pt x="2319" y="272"/>
                    <a:pt x="2319" y="272"/>
                    <a:pt x="2319" y="272"/>
                  </a:cubicBezTo>
                  <a:cubicBezTo>
                    <a:pt x="2319" y="718"/>
                    <a:pt x="2319" y="718"/>
                    <a:pt x="2319" y="718"/>
                  </a:cubicBezTo>
                  <a:cubicBezTo>
                    <a:pt x="2319" y="751"/>
                    <a:pt x="2320" y="782"/>
                    <a:pt x="2321" y="810"/>
                  </a:cubicBezTo>
                  <a:cubicBezTo>
                    <a:pt x="2325" y="910"/>
                    <a:pt x="2325" y="910"/>
                    <a:pt x="2325" y="910"/>
                  </a:cubicBezTo>
                  <a:cubicBezTo>
                    <a:pt x="2173" y="910"/>
                    <a:pt x="2173" y="910"/>
                    <a:pt x="2173" y="910"/>
                  </a:cubicBezTo>
                  <a:cubicBezTo>
                    <a:pt x="2169" y="853"/>
                    <a:pt x="2169" y="853"/>
                    <a:pt x="2169" y="853"/>
                  </a:cubicBezTo>
                  <a:cubicBezTo>
                    <a:pt x="2158" y="864"/>
                    <a:pt x="2145" y="875"/>
                    <a:pt x="2130" y="884"/>
                  </a:cubicBezTo>
                  <a:cubicBezTo>
                    <a:pt x="2114" y="895"/>
                    <a:pt x="2096" y="904"/>
                    <a:pt x="2074" y="911"/>
                  </a:cubicBezTo>
                  <a:cubicBezTo>
                    <a:pt x="2052" y="918"/>
                    <a:pt x="2027" y="921"/>
                    <a:pt x="2001" y="922"/>
                  </a:cubicBezTo>
                  <a:cubicBezTo>
                    <a:pt x="2000" y="922"/>
                    <a:pt x="2000" y="922"/>
                    <a:pt x="2000" y="922"/>
                  </a:cubicBezTo>
                  <a:cubicBezTo>
                    <a:pt x="1972" y="922"/>
                    <a:pt x="1945" y="917"/>
                    <a:pt x="1920" y="907"/>
                  </a:cubicBezTo>
                  <a:cubicBezTo>
                    <a:pt x="1893" y="897"/>
                    <a:pt x="1870" y="881"/>
                    <a:pt x="1850" y="859"/>
                  </a:cubicBezTo>
                  <a:cubicBezTo>
                    <a:pt x="1830" y="837"/>
                    <a:pt x="1814" y="808"/>
                    <a:pt x="1803" y="773"/>
                  </a:cubicBezTo>
                  <a:cubicBezTo>
                    <a:pt x="1792" y="738"/>
                    <a:pt x="1786" y="696"/>
                    <a:pt x="1786" y="647"/>
                  </a:cubicBezTo>
                  <a:cubicBezTo>
                    <a:pt x="1786" y="272"/>
                    <a:pt x="1786" y="272"/>
                    <a:pt x="1786" y="272"/>
                  </a:cubicBezTo>
                  <a:cubicBezTo>
                    <a:pt x="1954" y="272"/>
                    <a:pt x="1954" y="272"/>
                    <a:pt x="1954" y="272"/>
                  </a:cubicBezTo>
                  <a:cubicBezTo>
                    <a:pt x="1954" y="626"/>
                    <a:pt x="1954" y="626"/>
                    <a:pt x="1954" y="626"/>
                  </a:cubicBezTo>
                  <a:close/>
                  <a:moveTo>
                    <a:pt x="2631" y="347"/>
                  </a:moveTo>
                  <a:cubicBezTo>
                    <a:pt x="2659" y="318"/>
                    <a:pt x="2691" y="296"/>
                    <a:pt x="2728" y="281"/>
                  </a:cubicBezTo>
                  <a:cubicBezTo>
                    <a:pt x="2765" y="266"/>
                    <a:pt x="2805" y="259"/>
                    <a:pt x="2848" y="259"/>
                  </a:cubicBezTo>
                  <a:cubicBezTo>
                    <a:pt x="2892" y="259"/>
                    <a:pt x="2932" y="267"/>
                    <a:pt x="2968" y="283"/>
                  </a:cubicBezTo>
                  <a:cubicBezTo>
                    <a:pt x="3004" y="298"/>
                    <a:pt x="3036" y="321"/>
                    <a:pt x="3062" y="350"/>
                  </a:cubicBezTo>
                  <a:cubicBezTo>
                    <a:pt x="3087" y="379"/>
                    <a:pt x="3107" y="414"/>
                    <a:pt x="3121" y="454"/>
                  </a:cubicBezTo>
                  <a:cubicBezTo>
                    <a:pt x="3134" y="493"/>
                    <a:pt x="3141" y="537"/>
                    <a:pt x="3141" y="586"/>
                  </a:cubicBezTo>
                  <a:cubicBezTo>
                    <a:pt x="3141" y="632"/>
                    <a:pt x="3135" y="674"/>
                    <a:pt x="3124" y="710"/>
                  </a:cubicBezTo>
                  <a:cubicBezTo>
                    <a:pt x="3113" y="747"/>
                    <a:pt x="3097" y="779"/>
                    <a:pt x="3077" y="805"/>
                  </a:cubicBezTo>
                  <a:cubicBezTo>
                    <a:pt x="3057" y="832"/>
                    <a:pt x="3034" y="854"/>
                    <a:pt x="3008" y="871"/>
                  </a:cubicBezTo>
                  <a:cubicBezTo>
                    <a:pt x="2982" y="889"/>
                    <a:pt x="2955" y="901"/>
                    <a:pt x="2926" y="909"/>
                  </a:cubicBezTo>
                  <a:cubicBezTo>
                    <a:pt x="2897" y="917"/>
                    <a:pt x="2868" y="921"/>
                    <a:pt x="2839" y="921"/>
                  </a:cubicBezTo>
                  <a:cubicBezTo>
                    <a:pt x="2839" y="921"/>
                    <a:pt x="2839" y="921"/>
                    <a:pt x="2839" y="921"/>
                  </a:cubicBezTo>
                  <a:cubicBezTo>
                    <a:pt x="2797" y="921"/>
                    <a:pt x="2758" y="914"/>
                    <a:pt x="2722" y="899"/>
                  </a:cubicBezTo>
                  <a:cubicBezTo>
                    <a:pt x="2686" y="884"/>
                    <a:pt x="2655" y="862"/>
                    <a:pt x="2628" y="834"/>
                  </a:cubicBezTo>
                  <a:cubicBezTo>
                    <a:pt x="2601" y="805"/>
                    <a:pt x="2580" y="771"/>
                    <a:pt x="2566" y="731"/>
                  </a:cubicBezTo>
                  <a:cubicBezTo>
                    <a:pt x="2551" y="690"/>
                    <a:pt x="2543" y="645"/>
                    <a:pt x="2543" y="594"/>
                  </a:cubicBezTo>
                  <a:cubicBezTo>
                    <a:pt x="2543" y="542"/>
                    <a:pt x="2551" y="495"/>
                    <a:pt x="2566" y="453"/>
                  </a:cubicBezTo>
                  <a:cubicBezTo>
                    <a:pt x="2582" y="411"/>
                    <a:pt x="2604" y="375"/>
                    <a:pt x="2631" y="347"/>
                  </a:cubicBezTo>
                  <a:close/>
                  <a:moveTo>
                    <a:pt x="2724" y="669"/>
                  </a:moveTo>
                  <a:cubicBezTo>
                    <a:pt x="2730" y="693"/>
                    <a:pt x="2739" y="714"/>
                    <a:pt x="2751" y="731"/>
                  </a:cubicBezTo>
                  <a:cubicBezTo>
                    <a:pt x="2762" y="749"/>
                    <a:pt x="2775" y="762"/>
                    <a:pt x="2791" y="772"/>
                  </a:cubicBezTo>
                  <a:cubicBezTo>
                    <a:pt x="2806" y="781"/>
                    <a:pt x="2823" y="786"/>
                    <a:pt x="2842" y="786"/>
                  </a:cubicBezTo>
                  <a:cubicBezTo>
                    <a:pt x="2861" y="786"/>
                    <a:pt x="2878" y="781"/>
                    <a:pt x="2893" y="772"/>
                  </a:cubicBezTo>
                  <a:cubicBezTo>
                    <a:pt x="2908" y="762"/>
                    <a:pt x="2922" y="749"/>
                    <a:pt x="2933" y="731"/>
                  </a:cubicBezTo>
                  <a:cubicBezTo>
                    <a:pt x="2945" y="714"/>
                    <a:pt x="2954" y="692"/>
                    <a:pt x="2960" y="668"/>
                  </a:cubicBezTo>
                  <a:cubicBezTo>
                    <a:pt x="2967" y="643"/>
                    <a:pt x="2970" y="617"/>
                    <a:pt x="2970" y="589"/>
                  </a:cubicBezTo>
                  <a:cubicBezTo>
                    <a:pt x="2970" y="570"/>
                    <a:pt x="2968" y="551"/>
                    <a:pt x="2965" y="532"/>
                  </a:cubicBezTo>
                  <a:cubicBezTo>
                    <a:pt x="2962" y="513"/>
                    <a:pt x="2956" y="495"/>
                    <a:pt x="2950" y="478"/>
                  </a:cubicBezTo>
                  <a:cubicBezTo>
                    <a:pt x="2943" y="462"/>
                    <a:pt x="2935" y="447"/>
                    <a:pt x="2924" y="434"/>
                  </a:cubicBezTo>
                  <a:cubicBezTo>
                    <a:pt x="2914" y="421"/>
                    <a:pt x="2903" y="412"/>
                    <a:pt x="2890" y="405"/>
                  </a:cubicBezTo>
                  <a:cubicBezTo>
                    <a:pt x="2876" y="398"/>
                    <a:pt x="2861" y="394"/>
                    <a:pt x="2843" y="394"/>
                  </a:cubicBezTo>
                  <a:cubicBezTo>
                    <a:pt x="2825" y="394"/>
                    <a:pt x="2809" y="398"/>
                    <a:pt x="2796" y="405"/>
                  </a:cubicBezTo>
                  <a:cubicBezTo>
                    <a:pt x="2782" y="412"/>
                    <a:pt x="2770" y="421"/>
                    <a:pt x="2760" y="433"/>
                  </a:cubicBezTo>
                  <a:cubicBezTo>
                    <a:pt x="2750" y="446"/>
                    <a:pt x="2741" y="461"/>
                    <a:pt x="2735" y="478"/>
                  </a:cubicBezTo>
                  <a:cubicBezTo>
                    <a:pt x="2728" y="495"/>
                    <a:pt x="2723" y="514"/>
                    <a:pt x="2719" y="533"/>
                  </a:cubicBezTo>
                  <a:cubicBezTo>
                    <a:pt x="2716" y="551"/>
                    <a:pt x="2715" y="571"/>
                    <a:pt x="2715" y="591"/>
                  </a:cubicBezTo>
                  <a:cubicBezTo>
                    <a:pt x="2715" y="618"/>
                    <a:pt x="2718" y="645"/>
                    <a:pt x="2724" y="669"/>
                  </a:cubicBezTo>
                  <a:close/>
                  <a:moveTo>
                    <a:pt x="4230" y="542"/>
                  </a:moveTo>
                  <a:cubicBezTo>
                    <a:pt x="4261" y="523"/>
                    <a:pt x="4299" y="508"/>
                    <a:pt x="4343" y="498"/>
                  </a:cubicBezTo>
                  <a:cubicBezTo>
                    <a:pt x="4380" y="490"/>
                    <a:pt x="4421" y="485"/>
                    <a:pt x="4466" y="484"/>
                  </a:cubicBezTo>
                  <a:cubicBezTo>
                    <a:pt x="4466" y="481"/>
                    <a:pt x="4465" y="478"/>
                    <a:pt x="4465" y="475"/>
                  </a:cubicBezTo>
                  <a:cubicBezTo>
                    <a:pt x="4464" y="465"/>
                    <a:pt x="4463" y="455"/>
                    <a:pt x="4459" y="445"/>
                  </a:cubicBezTo>
                  <a:cubicBezTo>
                    <a:pt x="4456" y="435"/>
                    <a:pt x="4452" y="427"/>
                    <a:pt x="4445" y="419"/>
                  </a:cubicBezTo>
                  <a:cubicBezTo>
                    <a:pt x="4438" y="411"/>
                    <a:pt x="4429" y="405"/>
                    <a:pt x="4417" y="400"/>
                  </a:cubicBezTo>
                  <a:cubicBezTo>
                    <a:pt x="4404" y="395"/>
                    <a:pt x="4387" y="392"/>
                    <a:pt x="4366" y="392"/>
                  </a:cubicBezTo>
                  <a:cubicBezTo>
                    <a:pt x="4350" y="392"/>
                    <a:pt x="4333" y="394"/>
                    <a:pt x="4316" y="397"/>
                  </a:cubicBezTo>
                  <a:cubicBezTo>
                    <a:pt x="4300" y="400"/>
                    <a:pt x="4285" y="404"/>
                    <a:pt x="4270" y="410"/>
                  </a:cubicBezTo>
                  <a:cubicBezTo>
                    <a:pt x="4256" y="415"/>
                    <a:pt x="4243" y="422"/>
                    <a:pt x="4231" y="430"/>
                  </a:cubicBezTo>
                  <a:cubicBezTo>
                    <a:pt x="4208" y="445"/>
                    <a:pt x="4208" y="445"/>
                    <a:pt x="4208" y="445"/>
                  </a:cubicBezTo>
                  <a:cubicBezTo>
                    <a:pt x="4169" y="320"/>
                    <a:pt x="4169" y="320"/>
                    <a:pt x="4169" y="320"/>
                  </a:cubicBezTo>
                  <a:cubicBezTo>
                    <a:pt x="4182" y="312"/>
                    <a:pt x="4182" y="312"/>
                    <a:pt x="4182" y="312"/>
                  </a:cubicBezTo>
                  <a:cubicBezTo>
                    <a:pt x="4197" y="302"/>
                    <a:pt x="4216" y="293"/>
                    <a:pt x="4237" y="285"/>
                  </a:cubicBezTo>
                  <a:cubicBezTo>
                    <a:pt x="4258" y="277"/>
                    <a:pt x="4282" y="271"/>
                    <a:pt x="4307" y="266"/>
                  </a:cubicBezTo>
                  <a:cubicBezTo>
                    <a:pt x="4332" y="261"/>
                    <a:pt x="4358" y="259"/>
                    <a:pt x="4387" y="259"/>
                  </a:cubicBezTo>
                  <a:cubicBezTo>
                    <a:pt x="4434" y="259"/>
                    <a:pt x="4474" y="266"/>
                    <a:pt x="4506" y="280"/>
                  </a:cubicBezTo>
                  <a:cubicBezTo>
                    <a:pt x="4538" y="295"/>
                    <a:pt x="4565" y="315"/>
                    <a:pt x="4584" y="341"/>
                  </a:cubicBezTo>
                  <a:cubicBezTo>
                    <a:pt x="4602" y="365"/>
                    <a:pt x="4615" y="394"/>
                    <a:pt x="4623" y="426"/>
                  </a:cubicBezTo>
                  <a:cubicBezTo>
                    <a:pt x="4631" y="456"/>
                    <a:pt x="4635" y="488"/>
                    <a:pt x="4634" y="522"/>
                  </a:cubicBezTo>
                  <a:cubicBezTo>
                    <a:pt x="4634" y="747"/>
                    <a:pt x="4634" y="747"/>
                    <a:pt x="4634" y="747"/>
                  </a:cubicBezTo>
                  <a:cubicBezTo>
                    <a:pt x="4634" y="773"/>
                    <a:pt x="4635" y="798"/>
                    <a:pt x="4636" y="822"/>
                  </a:cubicBezTo>
                  <a:cubicBezTo>
                    <a:pt x="4637" y="844"/>
                    <a:pt x="4639" y="866"/>
                    <a:pt x="4643" y="885"/>
                  </a:cubicBezTo>
                  <a:cubicBezTo>
                    <a:pt x="4647" y="910"/>
                    <a:pt x="4647" y="910"/>
                    <a:pt x="4647" y="910"/>
                  </a:cubicBezTo>
                  <a:cubicBezTo>
                    <a:pt x="4489" y="910"/>
                    <a:pt x="4489" y="910"/>
                    <a:pt x="4489" y="910"/>
                  </a:cubicBezTo>
                  <a:cubicBezTo>
                    <a:pt x="4483" y="864"/>
                    <a:pt x="4483" y="864"/>
                    <a:pt x="4483" y="864"/>
                  </a:cubicBezTo>
                  <a:cubicBezTo>
                    <a:pt x="4478" y="869"/>
                    <a:pt x="4472" y="874"/>
                    <a:pt x="4466" y="878"/>
                  </a:cubicBezTo>
                  <a:cubicBezTo>
                    <a:pt x="4448" y="891"/>
                    <a:pt x="4427" y="902"/>
                    <a:pt x="4404" y="910"/>
                  </a:cubicBezTo>
                  <a:cubicBezTo>
                    <a:pt x="4380" y="918"/>
                    <a:pt x="4355" y="922"/>
                    <a:pt x="4328" y="922"/>
                  </a:cubicBezTo>
                  <a:cubicBezTo>
                    <a:pt x="4328" y="922"/>
                    <a:pt x="4328" y="922"/>
                    <a:pt x="4328" y="922"/>
                  </a:cubicBezTo>
                  <a:cubicBezTo>
                    <a:pt x="4327" y="922"/>
                    <a:pt x="4327" y="922"/>
                    <a:pt x="4327" y="922"/>
                  </a:cubicBezTo>
                  <a:cubicBezTo>
                    <a:pt x="4297" y="922"/>
                    <a:pt x="4269" y="916"/>
                    <a:pt x="4244" y="906"/>
                  </a:cubicBezTo>
                  <a:cubicBezTo>
                    <a:pt x="4219" y="895"/>
                    <a:pt x="4198" y="880"/>
                    <a:pt x="4182" y="862"/>
                  </a:cubicBezTo>
                  <a:cubicBezTo>
                    <a:pt x="4165" y="844"/>
                    <a:pt x="4152" y="823"/>
                    <a:pt x="4143" y="800"/>
                  </a:cubicBezTo>
                  <a:cubicBezTo>
                    <a:pt x="4134" y="777"/>
                    <a:pt x="4130" y="752"/>
                    <a:pt x="4130" y="727"/>
                  </a:cubicBezTo>
                  <a:cubicBezTo>
                    <a:pt x="4130" y="686"/>
                    <a:pt x="4139" y="650"/>
                    <a:pt x="4156" y="619"/>
                  </a:cubicBezTo>
                  <a:cubicBezTo>
                    <a:pt x="4173" y="588"/>
                    <a:pt x="4198" y="563"/>
                    <a:pt x="4230" y="542"/>
                  </a:cubicBezTo>
                  <a:close/>
                  <a:moveTo>
                    <a:pt x="4307" y="757"/>
                  </a:moveTo>
                  <a:cubicBezTo>
                    <a:pt x="4313" y="768"/>
                    <a:pt x="4321" y="775"/>
                    <a:pt x="4330" y="780"/>
                  </a:cubicBezTo>
                  <a:cubicBezTo>
                    <a:pt x="4341" y="786"/>
                    <a:pt x="4352" y="788"/>
                    <a:pt x="4365" y="788"/>
                  </a:cubicBezTo>
                  <a:cubicBezTo>
                    <a:pt x="4384" y="788"/>
                    <a:pt x="4402" y="784"/>
                    <a:pt x="4418" y="775"/>
                  </a:cubicBezTo>
                  <a:cubicBezTo>
                    <a:pt x="4433" y="766"/>
                    <a:pt x="4446" y="754"/>
                    <a:pt x="4455" y="739"/>
                  </a:cubicBezTo>
                  <a:cubicBezTo>
                    <a:pt x="4465" y="724"/>
                    <a:pt x="4469" y="707"/>
                    <a:pt x="4469" y="687"/>
                  </a:cubicBezTo>
                  <a:cubicBezTo>
                    <a:pt x="4469" y="610"/>
                    <a:pt x="4469" y="610"/>
                    <a:pt x="4469" y="610"/>
                  </a:cubicBezTo>
                  <a:cubicBezTo>
                    <a:pt x="4457" y="610"/>
                    <a:pt x="4444" y="611"/>
                    <a:pt x="4432" y="612"/>
                  </a:cubicBezTo>
                  <a:cubicBezTo>
                    <a:pt x="4413" y="614"/>
                    <a:pt x="4394" y="617"/>
                    <a:pt x="4378" y="622"/>
                  </a:cubicBezTo>
                  <a:cubicBezTo>
                    <a:pt x="4361" y="627"/>
                    <a:pt x="4347" y="633"/>
                    <a:pt x="4335" y="641"/>
                  </a:cubicBezTo>
                  <a:cubicBezTo>
                    <a:pt x="4323" y="649"/>
                    <a:pt x="4314" y="658"/>
                    <a:pt x="4307" y="670"/>
                  </a:cubicBezTo>
                  <a:cubicBezTo>
                    <a:pt x="4301" y="681"/>
                    <a:pt x="4297" y="696"/>
                    <a:pt x="4297" y="714"/>
                  </a:cubicBezTo>
                  <a:cubicBezTo>
                    <a:pt x="4297" y="732"/>
                    <a:pt x="4301" y="746"/>
                    <a:pt x="4307" y="757"/>
                  </a:cubicBezTo>
                  <a:close/>
                  <a:moveTo>
                    <a:pt x="4943" y="347"/>
                  </a:moveTo>
                  <a:cubicBezTo>
                    <a:pt x="4971" y="318"/>
                    <a:pt x="5004" y="296"/>
                    <a:pt x="5040" y="281"/>
                  </a:cubicBezTo>
                  <a:cubicBezTo>
                    <a:pt x="5077" y="266"/>
                    <a:pt x="5117" y="259"/>
                    <a:pt x="5160" y="259"/>
                  </a:cubicBezTo>
                  <a:cubicBezTo>
                    <a:pt x="5204" y="259"/>
                    <a:pt x="5244" y="267"/>
                    <a:pt x="5280" y="283"/>
                  </a:cubicBezTo>
                  <a:cubicBezTo>
                    <a:pt x="5316" y="298"/>
                    <a:pt x="5348" y="321"/>
                    <a:pt x="5374" y="350"/>
                  </a:cubicBezTo>
                  <a:cubicBezTo>
                    <a:pt x="5399" y="379"/>
                    <a:pt x="5419" y="414"/>
                    <a:pt x="5433" y="454"/>
                  </a:cubicBezTo>
                  <a:cubicBezTo>
                    <a:pt x="5446" y="493"/>
                    <a:pt x="5453" y="537"/>
                    <a:pt x="5453" y="586"/>
                  </a:cubicBezTo>
                  <a:cubicBezTo>
                    <a:pt x="5453" y="632"/>
                    <a:pt x="5447" y="674"/>
                    <a:pt x="5436" y="710"/>
                  </a:cubicBezTo>
                  <a:cubicBezTo>
                    <a:pt x="5425" y="747"/>
                    <a:pt x="5409" y="779"/>
                    <a:pt x="5389" y="805"/>
                  </a:cubicBezTo>
                  <a:cubicBezTo>
                    <a:pt x="5369" y="832"/>
                    <a:pt x="5346" y="854"/>
                    <a:pt x="5320" y="871"/>
                  </a:cubicBezTo>
                  <a:cubicBezTo>
                    <a:pt x="5294" y="888"/>
                    <a:pt x="5267" y="901"/>
                    <a:pt x="5238" y="909"/>
                  </a:cubicBezTo>
                  <a:cubicBezTo>
                    <a:pt x="5209" y="917"/>
                    <a:pt x="5180" y="921"/>
                    <a:pt x="5151" y="921"/>
                  </a:cubicBezTo>
                  <a:cubicBezTo>
                    <a:pt x="5151" y="921"/>
                    <a:pt x="5151" y="921"/>
                    <a:pt x="5151" y="921"/>
                  </a:cubicBezTo>
                  <a:cubicBezTo>
                    <a:pt x="5109" y="921"/>
                    <a:pt x="5070" y="914"/>
                    <a:pt x="5034" y="899"/>
                  </a:cubicBezTo>
                  <a:cubicBezTo>
                    <a:pt x="4999" y="884"/>
                    <a:pt x="4967" y="862"/>
                    <a:pt x="4940" y="834"/>
                  </a:cubicBezTo>
                  <a:cubicBezTo>
                    <a:pt x="4913" y="806"/>
                    <a:pt x="4892" y="771"/>
                    <a:pt x="4878" y="731"/>
                  </a:cubicBezTo>
                  <a:cubicBezTo>
                    <a:pt x="4863" y="690"/>
                    <a:pt x="4855" y="645"/>
                    <a:pt x="4855" y="594"/>
                  </a:cubicBezTo>
                  <a:cubicBezTo>
                    <a:pt x="4855" y="542"/>
                    <a:pt x="4863" y="495"/>
                    <a:pt x="4878" y="453"/>
                  </a:cubicBezTo>
                  <a:cubicBezTo>
                    <a:pt x="4894" y="411"/>
                    <a:pt x="4916" y="376"/>
                    <a:pt x="4943" y="347"/>
                  </a:cubicBezTo>
                  <a:close/>
                  <a:moveTo>
                    <a:pt x="5036" y="669"/>
                  </a:moveTo>
                  <a:cubicBezTo>
                    <a:pt x="5043" y="693"/>
                    <a:pt x="5051" y="714"/>
                    <a:pt x="5063" y="731"/>
                  </a:cubicBezTo>
                  <a:cubicBezTo>
                    <a:pt x="5074" y="749"/>
                    <a:pt x="5087" y="762"/>
                    <a:pt x="5103" y="772"/>
                  </a:cubicBezTo>
                  <a:cubicBezTo>
                    <a:pt x="5118" y="781"/>
                    <a:pt x="5135" y="786"/>
                    <a:pt x="5155" y="786"/>
                  </a:cubicBezTo>
                  <a:cubicBezTo>
                    <a:pt x="5173" y="786"/>
                    <a:pt x="5190" y="781"/>
                    <a:pt x="5205" y="772"/>
                  </a:cubicBezTo>
                  <a:cubicBezTo>
                    <a:pt x="5221" y="762"/>
                    <a:pt x="5234" y="749"/>
                    <a:pt x="5246" y="731"/>
                  </a:cubicBezTo>
                  <a:cubicBezTo>
                    <a:pt x="5257" y="714"/>
                    <a:pt x="5266" y="692"/>
                    <a:pt x="5272" y="668"/>
                  </a:cubicBezTo>
                  <a:cubicBezTo>
                    <a:pt x="5279" y="644"/>
                    <a:pt x="5282" y="617"/>
                    <a:pt x="5282" y="589"/>
                  </a:cubicBezTo>
                  <a:cubicBezTo>
                    <a:pt x="5282" y="570"/>
                    <a:pt x="5280" y="551"/>
                    <a:pt x="5277" y="532"/>
                  </a:cubicBezTo>
                  <a:cubicBezTo>
                    <a:pt x="5274" y="513"/>
                    <a:pt x="5269" y="495"/>
                    <a:pt x="5262" y="478"/>
                  </a:cubicBezTo>
                  <a:cubicBezTo>
                    <a:pt x="5255" y="462"/>
                    <a:pt x="5247" y="447"/>
                    <a:pt x="5237" y="434"/>
                  </a:cubicBezTo>
                  <a:cubicBezTo>
                    <a:pt x="5227" y="421"/>
                    <a:pt x="5215" y="412"/>
                    <a:pt x="5202" y="405"/>
                  </a:cubicBezTo>
                  <a:cubicBezTo>
                    <a:pt x="5189" y="398"/>
                    <a:pt x="5173" y="394"/>
                    <a:pt x="5156" y="394"/>
                  </a:cubicBezTo>
                  <a:cubicBezTo>
                    <a:pt x="5137" y="394"/>
                    <a:pt x="5121" y="398"/>
                    <a:pt x="5108" y="405"/>
                  </a:cubicBezTo>
                  <a:cubicBezTo>
                    <a:pt x="5094" y="412"/>
                    <a:pt x="5082" y="421"/>
                    <a:pt x="5072" y="433"/>
                  </a:cubicBezTo>
                  <a:cubicBezTo>
                    <a:pt x="5062" y="446"/>
                    <a:pt x="5053" y="461"/>
                    <a:pt x="5047" y="478"/>
                  </a:cubicBezTo>
                  <a:cubicBezTo>
                    <a:pt x="5040" y="495"/>
                    <a:pt x="5035" y="513"/>
                    <a:pt x="5032" y="533"/>
                  </a:cubicBezTo>
                  <a:cubicBezTo>
                    <a:pt x="5028" y="551"/>
                    <a:pt x="5027" y="571"/>
                    <a:pt x="5027" y="591"/>
                  </a:cubicBezTo>
                  <a:cubicBezTo>
                    <a:pt x="5027" y="618"/>
                    <a:pt x="5030" y="645"/>
                    <a:pt x="5036" y="669"/>
                  </a:cubicBezTo>
                  <a:close/>
                  <a:moveTo>
                    <a:pt x="5711" y="722"/>
                  </a:moveTo>
                  <a:cubicBezTo>
                    <a:pt x="5726" y="713"/>
                    <a:pt x="5744" y="708"/>
                    <a:pt x="5764" y="708"/>
                  </a:cubicBezTo>
                  <a:cubicBezTo>
                    <a:pt x="5784" y="708"/>
                    <a:pt x="5802" y="713"/>
                    <a:pt x="5817" y="722"/>
                  </a:cubicBezTo>
                  <a:cubicBezTo>
                    <a:pt x="5832" y="731"/>
                    <a:pt x="5845" y="744"/>
                    <a:pt x="5853" y="761"/>
                  </a:cubicBezTo>
                  <a:cubicBezTo>
                    <a:pt x="5861" y="776"/>
                    <a:pt x="5865" y="795"/>
                    <a:pt x="5866" y="815"/>
                  </a:cubicBezTo>
                  <a:cubicBezTo>
                    <a:pt x="5866" y="835"/>
                    <a:pt x="5861" y="853"/>
                    <a:pt x="5853" y="869"/>
                  </a:cubicBezTo>
                  <a:cubicBezTo>
                    <a:pt x="5844" y="885"/>
                    <a:pt x="5832" y="898"/>
                    <a:pt x="5817" y="907"/>
                  </a:cubicBezTo>
                  <a:cubicBezTo>
                    <a:pt x="5802" y="916"/>
                    <a:pt x="5784" y="921"/>
                    <a:pt x="5763" y="921"/>
                  </a:cubicBezTo>
                  <a:cubicBezTo>
                    <a:pt x="5763" y="921"/>
                    <a:pt x="5763" y="921"/>
                    <a:pt x="5763" y="921"/>
                  </a:cubicBezTo>
                  <a:cubicBezTo>
                    <a:pt x="5763" y="921"/>
                    <a:pt x="5763" y="921"/>
                    <a:pt x="5763" y="921"/>
                  </a:cubicBezTo>
                  <a:cubicBezTo>
                    <a:pt x="5742" y="921"/>
                    <a:pt x="5724" y="916"/>
                    <a:pt x="5708" y="907"/>
                  </a:cubicBezTo>
                  <a:cubicBezTo>
                    <a:pt x="5693" y="897"/>
                    <a:pt x="5681" y="884"/>
                    <a:pt x="5673" y="868"/>
                  </a:cubicBezTo>
                  <a:cubicBezTo>
                    <a:pt x="5665" y="852"/>
                    <a:pt x="5661" y="835"/>
                    <a:pt x="5661" y="815"/>
                  </a:cubicBezTo>
                  <a:cubicBezTo>
                    <a:pt x="5661" y="795"/>
                    <a:pt x="5666" y="777"/>
                    <a:pt x="5674" y="761"/>
                  </a:cubicBezTo>
                  <a:cubicBezTo>
                    <a:pt x="5683" y="745"/>
                    <a:pt x="5696" y="732"/>
                    <a:pt x="5711" y="722"/>
                  </a:cubicBezTo>
                  <a:close/>
                  <a:moveTo>
                    <a:pt x="6139" y="356"/>
                  </a:moveTo>
                  <a:cubicBezTo>
                    <a:pt x="6168" y="325"/>
                    <a:pt x="6203" y="301"/>
                    <a:pt x="6244" y="284"/>
                  </a:cubicBezTo>
                  <a:cubicBezTo>
                    <a:pt x="6285" y="267"/>
                    <a:pt x="6331" y="259"/>
                    <a:pt x="6382" y="259"/>
                  </a:cubicBezTo>
                  <a:cubicBezTo>
                    <a:pt x="6402" y="259"/>
                    <a:pt x="6421" y="260"/>
                    <a:pt x="6440" y="263"/>
                  </a:cubicBezTo>
                  <a:cubicBezTo>
                    <a:pt x="6459" y="266"/>
                    <a:pt x="6475" y="269"/>
                    <a:pt x="6489" y="274"/>
                  </a:cubicBezTo>
                  <a:cubicBezTo>
                    <a:pt x="6504" y="278"/>
                    <a:pt x="6516" y="283"/>
                    <a:pt x="6526" y="288"/>
                  </a:cubicBezTo>
                  <a:cubicBezTo>
                    <a:pt x="6541" y="295"/>
                    <a:pt x="6541" y="295"/>
                    <a:pt x="6541" y="295"/>
                  </a:cubicBezTo>
                  <a:cubicBezTo>
                    <a:pt x="6505" y="433"/>
                    <a:pt x="6505" y="433"/>
                    <a:pt x="6505" y="433"/>
                  </a:cubicBezTo>
                  <a:cubicBezTo>
                    <a:pt x="6482" y="421"/>
                    <a:pt x="6482" y="421"/>
                    <a:pt x="6482" y="421"/>
                  </a:cubicBezTo>
                  <a:cubicBezTo>
                    <a:pt x="6475" y="417"/>
                    <a:pt x="6467" y="414"/>
                    <a:pt x="6458" y="411"/>
                  </a:cubicBezTo>
                  <a:cubicBezTo>
                    <a:pt x="6449" y="408"/>
                    <a:pt x="6438" y="405"/>
                    <a:pt x="6426" y="403"/>
                  </a:cubicBezTo>
                  <a:cubicBezTo>
                    <a:pt x="6413" y="401"/>
                    <a:pt x="6399" y="399"/>
                    <a:pt x="6383" y="399"/>
                  </a:cubicBezTo>
                  <a:cubicBezTo>
                    <a:pt x="6357" y="400"/>
                    <a:pt x="6334" y="404"/>
                    <a:pt x="6314" y="414"/>
                  </a:cubicBezTo>
                  <a:cubicBezTo>
                    <a:pt x="6294" y="424"/>
                    <a:pt x="6277" y="437"/>
                    <a:pt x="6264" y="454"/>
                  </a:cubicBezTo>
                  <a:cubicBezTo>
                    <a:pt x="6250" y="471"/>
                    <a:pt x="6239" y="492"/>
                    <a:pt x="6232" y="515"/>
                  </a:cubicBezTo>
                  <a:cubicBezTo>
                    <a:pt x="6225" y="538"/>
                    <a:pt x="6221" y="564"/>
                    <a:pt x="6221" y="591"/>
                  </a:cubicBezTo>
                  <a:cubicBezTo>
                    <a:pt x="6221" y="622"/>
                    <a:pt x="6225" y="649"/>
                    <a:pt x="6234" y="672"/>
                  </a:cubicBezTo>
                  <a:cubicBezTo>
                    <a:pt x="6242" y="695"/>
                    <a:pt x="6253" y="715"/>
                    <a:pt x="6267" y="731"/>
                  </a:cubicBezTo>
                  <a:cubicBezTo>
                    <a:pt x="6282" y="747"/>
                    <a:pt x="6299" y="759"/>
                    <a:pt x="6318" y="767"/>
                  </a:cubicBezTo>
                  <a:cubicBezTo>
                    <a:pt x="6337" y="775"/>
                    <a:pt x="6359" y="779"/>
                    <a:pt x="6382" y="779"/>
                  </a:cubicBezTo>
                  <a:cubicBezTo>
                    <a:pt x="6405" y="779"/>
                    <a:pt x="6425" y="777"/>
                    <a:pt x="6442" y="773"/>
                  </a:cubicBezTo>
                  <a:cubicBezTo>
                    <a:pt x="6459" y="768"/>
                    <a:pt x="6474" y="763"/>
                    <a:pt x="6487" y="757"/>
                  </a:cubicBezTo>
                  <a:cubicBezTo>
                    <a:pt x="6511" y="747"/>
                    <a:pt x="6511" y="747"/>
                    <a:pt x="6511" y="747"/>
                  </a:cubicBezTo>
                  <a:cubicBezTo>
                    <a:pt x="6537" y="882"/>
                    <a:pt x="6537" y="882"/>
                    <a:pt x="6537" y="882"/>
                  </a:cubicBezTo>
                  <a:cubicBezTo>
                    <a:pt x="6522" y="889"/>
                    <a:pt x="6522" y="889"/>
                    <a:pt x="6522" y="889"/>
                  </a:cubicBezTo>
                  <a:cubicBezTo>
                    <a:pt x="6512" y="894"/>
                    <a:pt x="6499" y="899"/>
                    <a:pt x="6482" y="904"/>
                  </a:cubicBezTo>
                  <a:cubicBezTo>
                    <a:pt x="6465" y="909"/>
                    <a:pt x="6446" y="913"/>
                    <a:pt x="6426" y="916"/>
                  </a:cubicBezTo>
                  <a:cubicBezTo>
                    <a:pt x="6406" y="920"/>
                    <a:pt x="6384" y="921"/>
                    <a:pt x="6358" y="922"/>
                  </a:cubicBezTo>
                  <a:cubicBezTo>
                    <a:pt x="6358" y="922"/>
                    <a:pt x="6358" y="922"/>
                    <a:pt x="6358" y="922"/>
                  </a:cubicBezTo>
                  <a:cubicBezTo>
                    <a:pt x="6358" y="922"/>
                    <a:pt x="6358" y="922"/>
                    <a:pt x="6358" y="922"/>
                  </a:cubicBezTo>
                  <a:cubicBezTo>
                    <a:pt x="6312" y="921"/>
                    <a:pt x="6270" y="914"/>
                    <a:pt x="6232" y="899"/>
                  </a:cubicBezTo>
                  <a:cubicBezTo>
                    <a:pt x="6194" y="883"/>
                    <a:pt x="6161" y="861"/>
                    <a:pt x="6135" y="833"/>
                  </a:cubicBezTo>
                  <a:cubicBezTo>
                    <a:pt x="6108" y="804"/>
                    <a:pt x="6087" y="770"/>
                    <a:pt x="6072" y="730"/>
                  </a:cubicBezTo>
                  <a:cubicBezTo>
                    <a:pt x="6058" y="691"/>
                    <a:pt x="6051" y="646"/>
                    <a:pt x="6051" y="597"/>
                  </a:cubicBezTo>
                  <a:cubicBezTo>
                    <a:pt x="6051" y="549"/>
                    <a:pt x="6058" y="504"/>
                    <a:pt x="6073" y="464"/>
                  </a:cubicBezTo>
                  <a:cubicBezTo>
                    <a:pt x="6088" y="423"/>
                    <a:pt x="6110" y="387"/>
                    <a:pt x="6139" y="356"/>
                  </a:cubicBezTo>
                  <a:close/>
                  <a:moveTo>
                    <a:pt x="6797" y="347"/>
                  </a:moveTo>
                  <a:cubicBezTo>
                    <a:pt x="6825" y="318"/>
                    <a:pt x="6858" y="296"/>
                    <a:pt x="6894" y="281"/>
                  </a:cubicBezTo>
                  <a:cubicBezTo>
                    <a:pt x="6931" y="266"/>
                    <a:pt x="6971" y="259"/>
                    <a:pt x="7014" y="259"/>
                  </a:cubicBezTo>
                  <a:cubicBezTo>
                    <a:pt x="7058" y="259"/>
                    <a:pt x="7098" y="267"/>
                    <a:pt x="7134" y="283"/>
                  </a:cubicBezTo>
                  <a:cubicBezTo>
                    <a:pt x="7170" y="298"/>
                    <a:pt x="7202" y="321"/>
                    <a:pt x="7228" y="350"/>
                  </a:cubicBezTo>
                  <a:cubicBezTo>
                    <a:pt x="7253" y="379"/>
                    <a:pt x="7273" y="414"/>
                    <a:pt x="7287" y="454"/>
                  </a:cubicBezTo>
                  <a:cubicBezTo>
                    <a:pt x="7300" y="493"/>
                    <a:pt x="7307" y="537"/>
                    <a:pt x="7307" y="586"/>
                  </a:cubicBezTo>
                  <a:cubicBezTo>
                    <a:pt x="7307" y="632"/>
                    <a:pt x="7301" y="674"/>
                    <a:pt x="7290" y="710"/>
                  </a:cubicBezTo>
                  <a:cubicBezTo>
                    <a:pt x="7279" y="747"/>
                    <a:pt x="7263" y="779"/>
                    <a:pt x="7243" y="805"/>
                  </a:cubicBezTo>
                  <a:cubicBezTo>
                    <a:pt x="7223" y="832"/>
                    <a:pt x="7200" y="854"/>
                    <a:pt x="7174" y="871"/>
                  </a:cubicBezTo>
                  <a:cubicBezTo>
                    <a:pt x="7148" y="888"/>
                    <a:pt x="7121" y="901"/>
                    <a:pt x="7092" y="909"/>
                  </a:cubicBezTo>
                  <a:cubicBezTo>
                    <a:pt x="7063" y="917"/>
                    <a:pt x="7034" y="921"/>
                    <a:pt x="7005" y="921"/>
                  </a:cubicBezTo>
                  <a:cubicBezTo>
                    <a:pt x="7005" y="921"/>
                    <a:pt x="7005" y="921"/>
                    <a:pt x="7005" y="921"/>
                  </a:cubicBezTo>
                  <a:cubicBezTo>
                    <a:pt x="6963" y="921"/>
                    <a:pt x="6924" y="914"/>
                    <a:pt x="6888" y="899"/>
                  </a:cubicBezTo>
                  <a:cubicBezTo>
                    <a:pt x="6852" y="884"/>
                    <a:pt x="6821" y="862"/>
                    <a:pt x="6794" y="834"/>
                  </a:cubicBezTo>
                  <a:cubicBezTo>
                    <a:pt x="6767" y="805"/>
                    <a:pt x="6746" y="771"/>
                    <a:pt x="6731" y="731"/>
                  </a:cubicBezTo>
                  <a:cubicBezTo>
                    <a:pt x="6717" y="690"/>
                    <a:pt x="6709" y="645"/>
                    <a:pt x="6709" y="594"/>
                  </a:cubicBezTo>
                  <a:cubicBezTo>
                    <a:pt x="6709" y="542"/>
                    <a:pt x="6717" y="495"/>
                    <a:pt x="6732" y="453"/>
                  </a:cubicBezTo>
                  <a:cubicBezTo>
                    <a:pt x="6748" y="411"/>
                    <a:pt x="6770" y="376"/>
                    <a:pt x="6797" y="347"/>
                  </a:cubicBezTo>
                  <a:close/>
                  <a:moveTo>
                    <a:pt x="6890" y="669"/>
                  </a:moveTo>
                  <a:cubicBezTo>
                    <a:pt x="6896" y="693"/>
                    <a:pt x="6905" y="714"/>
                    <a:pt x="6917" y="731"/>
                  </a:cubicBezTo>
                  <a:cubicBezTo>
                    <a:pt x="6928" y="749"/>
                    <a:pt x="6941" y="762"/>
                    <a:pt x="6957" y="772"/>
                  </a:cubicBezTo>
                  <a:cubicBezTo>
                    <a:pt x="6972" y="781"/>
                    <a:pt x="6989" y="786"/>
                    <a:pt x="7008" y="786"/>
                  </a:cubicBezTo>
                  <a:cubicBezTo>
                    <a:pt x="7027" y="786"/>
                    <a:pt x="7044" y="781"/>
                    <a:pt x="7059" y="772"/>
                  </a:cubicBezTo>
                  <a:cubicBezTo>
                    <a:pt x="7074" y="762"/>
                    <a:pt x="7088" y="749"/>
                    <a:pt x="7099" y="731"/>
                  </a:cubicBezTo>
                  <a:cubicBezTo>
                    <a:pt x="7111" y="713"/>
                    <a:pt x="7120" y="692"/>
                    <a:pt x="7126" y="668"/>
                  </a:cubicBezTo>
                  <a:cubicBezTo>
                    <a:pt x="7133" y="644"/>
                    <a:pt x="7136" y="617"/>
                    <a:pt x="7136" y="589"/>
                  </a:cubicBezTo>
                  <a:cubicBezTo>
                    <a:pt x="7136" y="570"/>
                    <a:pt x="7134" y="551"/>
                    <a:pt x="7131" y="532"/>
                  </a:cubicBezTo>
                  <a:cubicBezTo>
                    <a:pt x="7128" y="513"/>
                    <a:pt x="7123" y="495"/>
                    <a:pt x="7116" y="478"/>
                  </a:cubicBezTo>
                  <a:cubicBezTo>
                    <a:pt x="7109" y="462"/>
                    <a:pt x="7101" y="447"/>
                    <a:pt x="7091" y="434"/>
                  </a:cubicBezTo>
                  <a:cubicBezTo>
                    <a:pt x="7081" y="421"/>
                    <a:pt x="7069" y="412"/>
                    <a:pt x="7056" y="405"/>
                  </a:cubicBezTo>
                  <a:cubicBezTo>
                    <a:pt x="7042" y="398"/>
                    <a:pt x="7027" y="394"/>
                    <a:pt x="7009" y="394"/>
                  </a:cubicBezTo>
                  <a:cubicBezTo>
                    <a:pt x="6991" y="394"/>
                    <a:pt x="6975" y="398"/>
                    <a:pt x="6962" y="405"/>
                  </a:cubicBezTo>
                  <a:cubicBezTo>
                    <a:pt x="6948" y="412"/>
                    <a:pt x="6936" y="421"/>
                    <a:pt x="6926" y="433"/>
                  </a:cubicBezTo>
                  <a:cubicBezTo>
                    <a:pt x="6916" y="446"/>
                    <a:pt x="6907" y="461"/>
                    <a:pt x="6901" y="478"/>
                  </a:cubicBezTo>
                  <a:cubicBezTo>
                    <a:pt x="6894" y="495"/>
                    <a:pt x="6889" y="513"/>
                    <a:pt x="6885" y="533"/>
                  </a:cubicBezTo>
                  <a:cubicBezTo>
                    <a:pt x="6882" y="551"/>
                    <a:pt x="6881" y="571"/>
                    <a:pt x="6881" y="591"/>
                  </a:cubicBezTo>
                  <a:cubicBezTo>
                    <a:pt x="6881" y="618"/>
                    <a:pt x="6884" y="644"/>
                    <a:pt x="6890" y="669"/>
                  </a:cubicBezTo>
                  <a:close/>
                  <a:moveTo>
                    <a:pt x="7682" y="327"/>
                  </a:moveTo>
                  <a:cubicBezTo>
                    <a:pt x="7693" y="315"/>
                    <a:pt x="7706" y="304"/>
                    <a:pt x="7721" y="294"/>
                  </a:cubicBezTo>
                  <a:cubicBezTo>
                    <a:pt x="7737" y="283"/>
                    <a:pt x="7755" y="275"/>
                    <a:pt x="7775" y="268"/>
                  </a:cubicBezTo>
                  <a:cubicBezTo>
                    <a:pt x="7796" y="262"/>
                    <a:pt x="7819" y="259"/>
                    <a:pt x="7844" y="259"/>
                  </a:cubicBezTo>
                  <a:cubicBezTo>
                    <a:pt x="7873" y="259"/>
                    <a:pt x="7898" y="264"/>
                    <a:pt x="7921" y="274"/>
                  </a:cubicBezTo>
                  <a:cubicBezTo>
                    <a:pt x="7945" y="283"/>
                    <a:pt x="7965" y="298"/>
                    <a:pt x="7983" y="316"/>
                  </a:cubicBezTo>
                  <a:cubicBezTo>
                    <a:pt x="7992" y="326"/>
                    <a:pt x="8000" y="337"/>
                    <a:pt x="8007" y="349"/>
                  </a:cubicBezTo>
                  <a:cubicBezTo>
                    <a:pt x="8017" y="337"/>
                    <a:pt x="8027" y="326"/>
                    <a:pt x="8038" y="316"/>
                  </a:cubicBezTo>
                  <a:cubicBezTo>
                    <a:pt x="8058" y="298"/>
                    <a:pt x="8080" y="284"/>
                    <a:pt x="8106" y="274"/>
                  </a:cubicBezTo>
                  <a:cubicBezTo>
                    <a:pt x="8131" y="264"/>
                    <a:pt x="8159" y="259"/>
                    <a:pt x="8191" y="259"/>
                  </a:cubicBezTo>
                  <a:cubicBezTo>
                    <a:pt x="8191" y="259"/>
                    <a:pt x="8191" y="259"/>
                    <a:pt x="8191" y="259"/>
                  </a:cubicBezTo>
                  <a:cubicBezTo>
                    <a:pt x="8217" y="259"/>
                    <a:pt x="8241" y="263"/>
                    <a:pt x="8265" y="272"/>
                  </a:cubicBezTo>
                  <a:cubicBezTo>
                    <a:pt x="8291" y="282"/>
                    <a:pt x="8313" y="298"/>
                    <a:pt x="8333" y="319"/>
                  </a:cubicBezTo>
                  <a:cubicBezTo>
                    <a:pt x="8354" y="340"/>
                    <a:pt x="8370" y="369"/>
                    <a:pt x="8381" y="403"/>
                  </a:cubicBezTo>
                  <a:cubicBezTo>
                    <a:pt x="8393" y="437"/>
                    <a:pt x="8399" y="479"/>
                    <a:pt x="8399" y="528"/>
                  </a:cubicBezTo>
                  <a:cubicBezTo>
                    <a:pt x="8399" y="909"/>
                    <a:pt x="8399" y="909"/>
                    <a:pt x="8399" y="909"/>
                  </a:cubicBezTo>
                  <a:cubicBezTo>
                    <a:pt x="8233" y="909"/>
                    <a:pt x="8233" y="909"/>
                    <a:pt x="8233" y="909"/>
                  </a:cubicBezTo>
                  <a:cubicBezTo>
                    <a:pt x="8233" y="548"/>
                    <a:pt x="8233" y="548"/>
                    <a:pt x="8233" y="548"/>
                  </a:cubicBezTo>
                  <a:cubicBezTo>
                    <a:pt x="8233" y="517"/>
                    <a:pt x="8230" y="489"/>
                    <a:pt x="8223" y="467"/>
                  </a:cubicBezTo>
                  <a:cubicBezTo>
                    <a:pt x="8216" y="445"/>
                    <a:pt x="8207" y="430"/>
                    <a:pt x="8194" y="418"/>
                  </a:cubicBezTo>
                  <a:cubicBezTo>
                    <a:pt x="8181" y="408"/>
                    <a:pt x="8165" y="403"/>
                    <a:pt x="8145" y="403"/>
                  </a:cubicBezTo>
                  <a:cubicBezTo>
                    <a:pt x="8134" y="403"/>
                    <a:pt x="8122" y="405"/>
                    <a:pt x="8111" y="410"/>
                  </a:cubicBezTo>
                  <a:cubicBezTo>
                    <a:pt x="8100" y="415"/>
                    <a:pt x="8089" y="423"/>
                    <a:pt x="8080" y="433"/>
                  </a:cubicBezTo>
                  <a:cubicBezTo>
                    <a:pt x="8071" y="443"/>
                    <a:pt x="8063" y="455"/>
                    <a:pt x="8058" y="470"/>
                  </a:cubicBezTo>
                  <a:cubicBezTo>
                    <a:pt x="8052" y="484"/>
                    <a:pt x="8049" y="501"/>
                    <a:pt x="8049" y="521"/>
                  </a:cubicBezTo>
                  <a:cubicBezTo>
                    <a:pt x="8049" y="910"/>
                    <a:pt x="8049" y="910"/>
                    <a:pt x="8049" y="910"/>
                  </a:cubicBezTo>
                  <a:cubicBezTo>
                    <a:pt x="7883" y="910"/>
                    <a:pt x="7883" y="910"/>
                    <a:pt x="7883" y="910"/>
                  </a:cubicBezTo>
                  <a:cubicBezTo>
                    <a:pt x="7883" y="529"/>
                    <a:pt x="7883" y="529"/>
                    <a:pt x="7883" y="529"/>
                  </a:cubicBezTo>
                  <a:cubicBezTo>
                    <a:pt x="7883" y="503"/>
                    <a:pt x="7880" y="480"/>
                    <a:pt x="7873" y="460"/>
                  </a:cubicBezTo>
                  <a:cubicBezTo>
                    <a:pt x="7867" y="442"/>
                    <a:pt x="7858" y="428"/>
                    <a:pt x="7845" y="418"/>
                  </a:cubicBezTo>
                  <a:cubicBezTo>
                    <a:pt x="7833" y="408"/>
                    <a:pt x="7818" y="403"/>
                    <a:pt x="7799" y="403"/>
                  </a:cubicBezTo>
                  <a:cubicBezTo>
                    <a:pt x="7787" y="403"/>
                    <a:pt x="7776" y="405"/>
                    <a:pt x="7765" y="410"/>
                  </a:cubicBezTo>
                  <a:cubicBezTo>
                    <a:pt x="7753" y="415"/>
                    <a:pt x="7742" y="423"/>
                    <a:pt x="7732" y="433"/>
                  </a:cubicBezTo>
                  <a:cubicBezTo>
                    <a:pt x="7722" y="444"/>
                    <a:pt x="7714" y="457"/>
                    <a:pt x="7708" y="472"/>
                  </a:cubicBezTo>
                  <a:cubicBezTo>
                    <a:pt x="7702" y="488"/>
                    <a:pt x="7699" y="506"/>
                    <a:pt x="7699" y="527"/>
                  </a:cubicBezTo>
                  <a:cubicBezTo>
                    <a:pt x="7699" y="909"/>
                    <a:pt x="7699" y="909"/>
                    <a:pt x="7699" y="909"/>
                  </a:cubicBezTo>
                  <a:cubicBezTo>
                    <a:pt x="7533" y="909"/>
                    <a:pt x="7533" y="909"/>
                    <a:pt x="7533" y="909"/>
                  </a:cubicBezTo>
                  <a:cubicBezTo>
                    <a:pt x="7533" y="460"/>
                    <a:pt x="7533" y="460"/>
                    <a:pt x="7533" y="460"/>
                  </a:cubicBezTo>
                  <a:cubicBezTo>
                    <a:pt x="7533" y="438"/>
                    <a:pt x="7532" y="417"/>
                    <a:pt x="7532" y="398"/>
                  </a:cubicBezTo>
                  <a:cubicBezTo>
                    <a:pt x="7527" y="271"/>
                    <a:pt x="7527" y="271"/>
                    <a:pt x="7527" y="271"/>
                  </a:cubicBezTo>
                  <a:cubicBezTo>
                    <a:pt x="7678" y="271"/>
                    <a:pt x="7678" y="271"/>
                    <a:pt x="7678" y="271"/>
                  </a:cubicBezTo>
                  <a:cubicBezTo>
                    <a:pt x="7682" y="327"/>
                    <a:pt x="7682" y="327"/>
                    <a:pt x="7682"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1" name="Freeform 34"/>
            <p:cNvSpPr>
              <a:spLocks noEditPoints="1"/>
            </p:cNvSpPr>
            <p:nvPr/>
          </p:nvSpPr>
          <p:spPr bwMode="auto">
            <a:xfrm>
              <a:off x="-10778" y="-12339"/>
              <a:ext cx="7807" cy="7748"/>
            </a:xfrm>
            <a:custGeom>
              <a:avLst/>
              <a:gdLst>
                <a:gd name="T0" fmla="*/ 3247 w 3304"/>
                <a:gd name="T1" fmla="*/ 472 h 3277"/>
                <a:gd name="T2" fmla="*/ 2828 w 3304"/>
                <a:gd name="T3" fmla="*/ 56 h 3277"/>
                <a:gd name="T4" fmla="*/ 2152 w 3304"/>
                <a:gd name="T5" fmla="*/ 0 h 3277"/>
                <a:gd name="T6" fmla="*/ 1152 w 3304"/>
                <a:gd name="T7" fmla="*/ 0 h 3277"/>
                <a:gd name="T8" fmla="*/ 476 w 3304"/>
                <a:gd name="T9" fmla="*/ 56 h 3277"/>
                <a:gd name="T10" fmla="*/ 56 w 3304"/>
                <a:gd name="T11" fmla="*/ 472 h 3277"/>
                <a:gd name="T12" fmla="*/ 0 w 3304"/>
                <a:gd name="T13" fmla="*/ 1142 h 3277"/>
                <a:gd name="T14" fmla="*/ 0 w 3304"/>
                <a:gd name="T15" fmla="*/ 2134 h 3277"/>
                <a:gd name="T16" fmla="*/ 56 w 3304"/>
                <a:gd name="T17" fmla="*/ 2805 h 3277"/>
                <a:gd name="T18" fmla="*/ 476 w 3304"/>
                <a:gd name="T19" fmla="*/ 3221 h 3277"/>
                <a:gd name="T20" fmla="*/ 1152 w 3304"/>
                <a:gd name="T21" fmla="*/ 3277 h 3277"/>
                <a:gd name="T22" fmla="*/ 2152 w 3304"/>
                <a:gd name="T23" fmla="*/ 3277 h 3277"/>
                <a:gd name="T24" fmla="*/ 2828 w 3304"/>
                <a:gd name="T25" fmla="*/ 3221 h 3277"/>
                <a:gd name="T26" fmla="*/ 3247 w 3304"/>
                <a:gd name="T27" fmla="*/ 2805 h 3277"/>
                <a:gd name="T28" fmla="*/ 3304 w 3304"/>
                <a:gd name="T29" fmla="*/ 2134 h 3277"/>
                <a:gd name="T30" fmla="*/ 3304 w 3304"/>
                <a:gd name="T31" fmla="*/ 1142 h 3277"/>
                <a:gd name="T32" fmla="*/ 3247 w 3304"/>
                <a:gd name="T33" fmla="*/ 472 h 3277"/>
                <a:gd name="T34" fmla="*/ 2845 w 3304"/>
                <a:gd name="T35" fmla="*/ 1867 h 3277"/>
                <a:gd name="T36" fmla="*/ 2573 w 3304"/>
                <a:gd name="T37" fmla="*/ 1501 h 3277"/>
                <a:gd name="T38" fmla="*/ 2308 w 3304"/>
                <a:gd name="T39" fmla="*/ 986 h 3277"/>
                <a:gd name="T40" fmla="*/ 1652 w 3304"/>
                <a:gd name="T41" fmla="*/ 712 h 3277"/>
                <a:gd name="T42" fmla="*/ 995 w 3304"/>
                <a:gd name="T43" fmla="*/ 986 h 3277"/>
                <a:gd name="T44" fmla="*/ 723 w 3304"/>
                <a:gd name="T45" fmla="*/ 1647 h 3277"/>
                <a:gd name="T46" fmla="*/ 995 w 3304"/>
                <a:gd name="T47" fmla="*/ 2308 h 3277"/>
                <a:gd name="T48" fmla="*/ 1306 w 3304"/>
                <a:gd name="T49" fmla="*/ 2515 h 3277"/>
                <a:gd name="T50" fmla="*/ 1552 w 3304"/>
                <a:gd name="T51" fmla="*/ 1981 h 3277"/>
                <a:gd name="T52" fmla="*/ 1943 w 3304"/>
                <a:gd name="T53" fmla="*/ 1563 h 3277"/>
                <a:gd name="T54" fmla="*/ 2460 w 3304"/>
                <a:gd name="T55" fmla="*/ 1563 h 3277"/>
                <a:gd name="T56" fmla="*/ 2180 w 3304"/>
                <a:gd name="T57" fmla="*/ 1856 h 3277"/>
                <a:gd name="T58" fmla="*/ 1832 w 3304"/>
                <a:gd name="T59" fmla="*/ 2080 h 3277"/>
                <a:gd name="T60" fmla="*/ 1444 w 3304"/>
                <a:gd name="T61" fmla="*/ 2851 h 3277"/>
                <a:gd name="T62" fmla="*/ 1387 w 3304"/>
                <a:gd name="T63" fmla="*/ 2839 h 3277"/>
                <a:gd name="T64" fmla="*/ 1387 w 3304"/>
                <a:gd name="T65" fmla="*/ 2839 h 3277"/>
                <a:gd name="T66" fmla="*/ 794 w 3304"/>
                <a:gd name="T67" fmla="*/ 2511 h 3277"/>
                <a:gd name="T68" fmla="*/ 439 w 3304"/>
                <a:gd name="T69" fmla="*/ 1647 h 3277"/>
                <a:gd name="T70" fmla="*/ 794 w 3304"/>
                <a:gd name="T71" fmla="*/ 783 h 3277"/>
                <a:gd name="T72" fmla="*/ 1652 w 3304"/>
                <a:gd name="T73" fmla="*/ 426 h 3277"/>
                <a:gd name="T74" fmla="*/ 2510 w 3304"/>
                <a:gd name="T75" fmla="*/ 783 h 3277"/>
                <a:gd name="T76" fmla="*/ 2865 w 3304"/>
                <a:gd name="T77" fmla="*/ 1647 h 3277"/>
                <a:gd name="T78" fmla="*/ 2845 w 3304"/>
                <a:gd name="T79" fmla="*/ 1867 h 3277"/>
                <a:gd name="T80" fmla="*/ 1530 w 3304"/>
                <a:gd name="T81" fmla="*/ 1586 h 3277"/>
                <a:gd name="T82" fmla="*/ 1468 w 3304"/>
                <a:gd name="T83" fmla="*/ 1783 h 3277"/>
                <a:gd name="T84" fmla="*/ 1325 w 3304"/>
                <a:gd name="T85" fmla="*/ 1889 h 3277"/>
                <a:gd name="T86" fmla="*/ 947 w 3304"/>
                <a:gd name="T87" fmla="*/ 1889 h 3277"/>
                <a:gd name="T88" fmla="*/ 1029 w 3304"/>
                <a:gd name="T89" fmla="*/ 1587 h 3277"/>
                <a:gd name="T90" fmla="*/ 1530 w 3304"/>
                <a:gd name="T91" fmla="*/ 1586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04" h="3277">
                  <a:moveTo>
                    <a:pt x="3247" y="472"/>
                  </a:moveTo>
                  <a:cubicBezTo>
                    <a:pt x="3176" y="279"/>
                    <a:pt x="3023" y="126"/>
                    <a:pt x="2828" y="56"/>
                  </a:cubicBezTo>
                  <a:cubicBezTo>
                    <a:pt x="2649" y="0"/>
                    <a:pt x="2484" y="0"/>
                    <a:pt x="2152" y="0"/>
                  </a:cubicBezTo>
                  <a:cubicBezTo>
                    <a:pt x="1152" y="0"/>
                    <a:pt x="1152" y="0"/>
                    <a:pt x="1152" y="0"/>
                  </a:cubicBezTo>
                  <a:cubicBezTo>
                    <a:pt x="820" y="0"/>
                    <a:pt x="654" y="0"/>
                    <a:pt x="476" y="56"/>
                  </a:cubicBezTo>
                  <a:cubicBezTo>
                    <a:pt x="281" y="126"/>
                    <a:pt x="127" y="279"/>
                    <a:pt x="56" y="472"/>
                  </a:cubicBezTo>
                  <a:cubicBezTo>
                    <a:pt x="0" y="649"/>
                    <a:pt x="0" y="814"/>
                    <a:pt x="0" y="1142"/>
                  </a:cubicBezTo>
                  <a:cubicBezTo>
                    <a:pt x="0" y="2134"/>
                    <a:pt x="0" y="2134"/>
                    <a:pt x="0" y="2134"/>
                  </a:cubicBezTo>
                  <a:cubicBezTo>
                    <a:pt x="0" y="2463"/>
                    <a:pt x="0" y="2628"/>
                    <a:pt x="56" y="2805"/>
                  </a:cubicBezTo>
                  <a:cubicBezTo>
                    <a:pt x="127" y="2998"/>
                    <a:pt x="281" y="3150"/>
                    <a:pt x="476" y="3221"/>
                  </a:cubicBezTo>
                  <a:cubicBezTo>
                    <a:pt x="654" y="3277"/>
                    <a:pt x="820" y="3277"/>
                    <a:pt x="1152" y="3277"/>
                  </a:cubicBezTo>
                  <a:cubicBezTo>
                    <a:pt x="2152" y="3277"/>
                    <a:pt x="2152" y="3277"/>
                    <a:pt x="2152" y="3277"/>
                  </a:cubicBezTo>
                  <a:cubicBezTo>
                    <a:pt x="2484" y="3277"/>
                    <a:pt x="2649" y="3277"/>
                    <a:pt x="2828" y="3221"/>
                  </a:cubicBezTo>
                  <a:cubicBezTo>
                    <a:pt x="3023" y="3150"/>
                    <a:pt x="3176" y="2998"/>
                    <a:pt x="3247" y="2805"/>
                  </a:cubicBezTo>
                  <a:cubicBezTo>
                    <a:pt x="3304" y="2628"/>
                    <a:pt x="3304" y="2463"/>
                    <a:pt x="3304" y="2134"/>
                  </a:cubicBezTo>
                  <a:cubicBezTo>
                    <a:pt x="3304" y="1142"/>
                    <a:pt x="3304" y="1142"/>
                    <a:pt x="3304" y="1142"/>
                  </a:cubicBezTo>
                  <a:cubicBezTo>
                    <a:pt x="3304" y="814"/>
                    <a:pt x="3304" y="649"/>
                    <a:pt x="3247" y="472"/>
                  </a:cubicBezTo>
                  <a:close/>
                  <a:moveTo>
                    <a:pt x="2845" y="1867"/>
                  </a:moveTo>
                  <a:cubicBezTo>
                    <a:pt x="2748" y="1709"/>
                    <a:pt x="2653" y="1573"/>
                    <a:pt x="2573" y="1501"/>
                  </a:cubicBezTo>
                  <a:cubicBezTo>
                    <a:pt x="2547" y="1290"/>
                    <a:pt x="2450" y="1129"/>
                    <a:pt x="2308" y="986"/>
                  </a:cubicBezTo>
                  <a:cubicBezTo>
                    <a:pt x="2140" y="817"/>
                    <a:pt x="1908" y="712"/>
                    <a:pt x="1652" y="712"/>
                  </a:cubicBezTo>
                  <a:cubicBezTo>
                    <a:pt x="1396" y="712"/>
                    <a:pt x="1163" y="817"/>
                    <a:pt x="995" y="986"/>
                  </a:cubicBezTo>
                  <a:cubicBezTo>
                    <a:pt x="827" y="1155"/>
                    <a:pt x="723" y="1389"/>
                    <a:pt x="723" y="1647"/>
                  </a:cubicBezTo>
                  <a:cubicBezTo>
                    <a:pt x="723" y="1905"/>
                    <a:pt x="827" y="2139"/>
                    <a:pt x="995" y="2308"/>
                  </a:cubicBezTo>
                  <a:cubicBezTo>
                    <a:pt x="1083" y="2397"/>
                    <a:pt x="1189" y="2467"/>
                    <a:pt x="1306" y="2515"/>
                  </a:cubicBezTo>
                  <a:cubicBezTo>
                    <a:pt x="1386" y="2339"/>
                    <a:pt x="1472" y="2179"/>
                    <a:pt x="1552" y="1981"/>
                  </a:cubicBezTo>
                  <a:cubicBezTo>
                    <a:pt x="1632" y="1783"/>
                    <a:pt x="1665" y="1563"/>
                    <a:pt x="1943" y="1563"/>
                  </a:cubicBezTo>
                  <a:cubicBezTo>
                    <a:pt x="2460" y="1563"/>
                    <a:pt x="2460" y="1563"/>
                    <a:pt x="2460" y="1563"/>
                  </a:cubicBezTo>
                  <a:cubicBezTo>
                    <a:pt x="2423" y="1725"/>
                    <a:pt x="2385" y="1857"/>
                    <a:pt x="2180" y="1856"/>
                  </a:cubicBezTo>
                  <a:cubicBezTo>
                    <a:pt x="1877" y="1854"/>
                    <a:pt x="1938" y="1864"/>
                    <a:pt x="1832" y="2080"/>
                  </a:cubicBezTo>
                  <a:cubicBezTo>
                    <a:pt x="1707" y="2334"/>
                    <a:pt x="1573" y="2607"/>
                    <a:pt x="1444" y="2851"/>
                  </a:cubicBezTo>
                  <a:cubicBezTo>
                    <a:pt x="1424" y="2849"/>
                    <a:pt x="1405" y="2845"/>
                    <a:pt x="1387" y="2839"/>
                  </a:cubicBezTo>
                  <a:cubicBezTo>
                    <a:pt x="1387" y="2839"/>
                    <a:pt x="1387" y="2839"/>
                    <a:pt x="1387" y="2839"/>
                  </a:cubicBezTo>
                  <a:cubicBezTo>
                    <a:pt x="1158" y="2788"/>
                    <a:pt x="954" y="2672"/>
                    <a:pt x="794" y="2511"/>
                  </a:cubicBezTo>
                  <a:cubicBezTo>
                    <a:pt x="575" y="2290"/>
                    <a:pt x="439" y="1984"/>
                    <a:pt x="439" y="1647"/>
                  </a:cubicBezTo>
                  <a:cubicBezTo>
                    <a:pt x="439" y="1310"/>
                    <a:pt x="575" y="1004"/>
                    <a:pt x="794" y="783"/>
                  </a:cubicBezTo>
                  <a:cubicBezTo>
                    <a:pt x="1014" y="562"/>
                    <a:pt x="1317" y="426"/>
                    <a:pt x="1652" y="426"/>
                  </a:cubicBezTo>
                  <a:cubicBezTo>
                    <a:pt x="1987" y="426"/>
                    <a:pt x="2290" y="562"/>
                    <a:pt x="2510" y="783"/>
                  </a:cubicBezTo>
                  <a:cubicBezTo>
                    <a:pt x="2729" y="1004"/>
                    <a:pt x="2865" y="1310"/>
                    <a:pt x="2865" y="1647"/>
                  </a:cubicBezTo>
                  <a:cubicBezTo>
                    <a:pt x="2865" y="1722"/>
                    <a:pt x="2858" y="1796"/>
                    <a:pt x="2845" y="1867"/>
                  </a:cubicBezTo>
                  <a:close/>
                  <a:moveTo>
                    <a:pt x="1530" y="1586"/>
                  </a:moveTo>
                  <a:cubicBezTo>
                    <a:pt x="1515" y="1651"/>
                    <a:pt x="1499" y="1732"/>
                    <a:pt x="1468" y="1783"/>
                  </a:cubicBezTo>
                  <a:cubicBezTo>
                    <a:pt x="1444" y="1822"/>
                    <a:pt x="1375" y="1889"/>
                    <a:pt x="1325" y="1889"/>
                  </a:cubicBezTo>
                  <a:cubicBezTo>
                    <a:pt x="947" y="1889"/>
                    <a:pt x="947" y="1889"/>
                    <a:pt x="947" y="1889"/>
                  </a:cubicBezTo>
                  <a:cubicBezTo>
                    <a:pt x="1029" y="1587"/>
                    <a:pt x="1029" y="1587"/>
                    <a:pt x="1029" y="1587"/>
                  </a:cubicBezTo>
                  <a:cubicBezTo>
                    <a:pt x="1530" y="1586"/>
                    <a:pt x="1530" y="1586"/>
                    <a:pt x="1530" y="15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2" name="Freeform 35"/>
            <p:cNvSpPr>
              <a:spLocks noEditPoints="1"/>
            </p:cNvSpPr>
            <p:nvPr/>
          </p:nvSpPr>
          <p:spPr bwMode="auto">
            <a:xfrm>
              <a:off x="-1258" y="-11422"/>
              <a:ext cx="20189" cy="4318"/>
            </a:xfrm>
            <a:custGeom>
              <a:avLst/>
              <a:gdLst>
                <a:gd name="T0" fmla="*/ 7861 w 8545"/>
                <a:gd name="T1" fmla="*/ 1630 h 1826"/>
                <a:gd name="T2" fmla="*/ 7218 w 8545"/>
                <a:gd name="T3" fmla="*/ 1431 h 1826"/>
                <a:gd name="T4" fmla="*/ 7780 w 8545"/>
                <a:gd name="T5" fmla="*/ 746 h 1826"/>
                <a:gd name="T6" fmla="*/ 7397 w 8545"/>
                <a:gd name="T7" fmla="*/ 14 h 1826"/>
                <a:gd name="T8" fmla="*/ 7845 w 8545"/>
                <a:gd name="T9" fmla="*/ 503 h 1826"/>
                <a:gd name="T10" fmla="*/ 7891 w 8545"/>
                <a:gd name="T11" fmla="*/ 233 h 1826"/>
                <a:gd name="T12" fmla="*/ 7303 w 8545"/>
                <a:gd name="T13" fmla="*/ 579 h 1826"/>
                <a:gd name="T14" fmla="*/ 7685 w 8545"/>
                <a:gd name="T15" fmla="*/ 1229 h 1826"/>
                <a:gd name="T16" fmla="*/ 8050 w 8545"/>
                <a:gd name="T17" fmla="*/ 1490 h 1826"/>
                <a:gd name="T18" fmla="*/ 8349 w 8545"/>
                <a:gd name="T19" fmla="*/ 1073 h 1826"/>
                <a:gd name="T20" fmla="*/ 8063 w 8545"/>
                <a:gd name="T21" fmla="*/ 887 h 1826"/>
                <a:gd name="T22" fmla="*/ 8164 w 8545"/>
                <a:gd name="T23" fmla="*/ 736 h 1826"/>
                <a:gd name="T24" fmla="*/ 8230 w 8545"/>
                <a:gd name="T25" fmla="*/ 734 h 1826"/>
                <a:gd name="T26" fmla="*/ 8497 w 8545"/>
                <a:gd name="T27" fmla="*/ 1371 h 1826"/>
                <a:gd name="T28" fmla="*/ 6625 w 8545"/>
                <a:gd name="T29" fmla="*/ 1435 h 1826"/>
                <a:gd name="T30" fmla="*/ 6418 w 8545"/>
                <a:gd name="T31" fmla="*/ 1284 h 1826"/>
                <a:gd name="T32" fmla="*/ 4015 w 8545"/>
                <a:gd name="T33" fmla="*/ 1600 h 1826"/>
                <a:gd name="T34" fmla="*/ 2035 w 8545"/>
                <a:gd name="T35" fmla="*/ 1572 h 1826"/>
                <a:gd name="T36" fmla="*/ 2109 w 8545"/>
                <a:gd name="T37" fmla="*/ 592 h 1826"/>
                <a:gd name="T38" fmla="*/ 2361 w 8545"/>
                <a:gd name="T39" fmla="*/ 624 h 1826"/>
                <a:gd name="T40" fmla="*/ 4178 w 8545"/>
                <a:gd name="T41" fmla="*/ 1135 h 1826"/>
                <a:gd name="T42" fmla="*/ 4175 w 8545"/>
                <a:gd name="T43" fmla="*/ 985 h 1826"/>
                <a:gd name="T44" fmla="*/ 4247 w 8545"/>
                <a:gd name="T45" fmla="*/ 514 h 1826"/>
                <a:gd name="T46" fmla="*/ 4487 w 8545"/>
                <a:gd name="T47" fmla="*/ 50 h 1826"/>
                <a:gd name="T48" fmla="*/ 5804 w 8545"/>
                <a:gd name="T49" fmla="*/ 164 h 1826"/>
                <a:gd name="T50" fmla="*/ 6619 w 8545"/>
                <a:gd name="T51" fmla="*/ 17 h 1826"/>
                <a:gd name="T52" fmla="*/ 6864 w 8545"/>
                <a:gd name="T53" fmla="*/ 526 h 1826"/>
                <a:gd name="T54" fmla="*/ 5619 w 8545"/>
                <a:gd name="T55" fmla="*/ 202 h 1826"/>
                <a:gd name="T56" fmla="*/ 4410 w 8545"/>
                <a:gd name="T57" fmla="*/ 434 h 1826"/>
                <a:gd name="T58" fmla="*/ 5905 w 8545"/>
                <a:gd name="T59" fmla="*/ 521 h 1826"/>
                <a:gd name="T60" fmla="*/ 5850 w 8545"/>
                <a:gd name="T61" fmla="*/ 514 h 1826"/>
                <a:gd name="T62" fmla="*/ 5777 w 8545"/>
                <a:gd name="T63" fmla="*/ 985 h 1826"/>
                <a:gd name="T64" fmla="*/ 5731 w 8545"/>
                <a:gd name="T65" fmla="*/ 1135 h 1826"/>
                <a:gd name="T66" fmla="*/ 6364 w 8545"/>
                <a:gd name="T67" fmla="*/ 516 h 1826"/>
                <a:gd name="T68" fmla="*/ 6548 w 8545"/>
                <a:gd name="T69" fmla="*/ 353 h 1826"/>
                <a:gd name="T70" fmla="*/ 3258 w 8545"/>
                <a:gd name="T71" fmla="*/ 280 h 1826"/>
                <a:gd name="T72" fmla="*/ 3620 w 8545"/>
                <a:gd name="T73" fmla="*/ 1277 h 1826"/>
                <a:gd name="T74" fmla="*/ 2737 w 8545"/>
                <a:gd name="T75" fmla="*/ 399 h 1826"/>
                <a:gd name="T76" fmla="*/ 869 w 8545"/>
                <a:gd name="T77" fmla="*/ 868 h 1826"/>
                <a:gd name="T78" fmla="*/ 899 w 8545"/>
                <a:gd name="T79" fmla="*/ 575 h 1826"/>
                <a:gd name="T80" fmla="*/ 689 w 8545"/>
                <a:gd name="T81" fmla="*/ 601 h 1826"/>
                <a:gd name="T82" fmla="*/ 78 w 8545"/>
                <a:gd name="T83" fmla="*/ 1592 h 1826"/>
                <a:gd name="T84" fmla="*/ 236 w 8545"/>
                <a:gd name="T85" fmla="*/ 1317 h 1826"/>
                <a:gd name="T86" fmla="*/ 181 w 8545"/>
                <a:gd name="T87" fmla="*/ 828 h 1826"/>
                <a:gd name="T88" fmla="*/ 113 w 8545"/>
                <a:gd name="T89" fmla="*/ 108 h 1826"/>
                <a:gd name="T90" fmla="*/ 2743 w 8545"/>
                <a:gd name="T91" fmla="*/ 107 h 1826"/>
                <a:gd name="T92" fmla="*/ 3498 w 8545"/>
                <a:gd name="T93" fmla="*/ 4 h 1826"/>
                <a:gd name="T94" fmla="*/ 2598 w 8545"/>
                <a:gd name="T95" fmla="*/ 1111 h 1826"/>
                <a:gd name="T96" fmla="*/ 3546 w 8545"/>
                <a:gd name="T97" fmla="*/ 1043 h 1826"/>
                <a:gd name="T98" fmla="*/ 3569 w 8545"/>
                <a:gd name="T99" fmla="*/ 896 h 1826"/>
                <a:gd name="T100" fmla="*/ 2669 w 8545"/>
                <a:gd name="T101" fmla="*/ 649 h 1826"/>
                <a:gd name="T102" fmla="*/ 1415 w 8545"/>
                <a:gd name="T103" fmla="*/ 556 h 1826"/>
                <a:gd name="T104" fmla="*/ 1630 w 8545"/>
                <a:gd name="T105" fmla="*/ 1107 h 1826"/>
                <a:gd name="T106" fmla="*/ 1415 w 8545"/>
                <a:gd name="T107" fmla="*/ 556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45" h="1826">
                  <a:moveTo>
                    <a:pt x="8497" y="1371"/>
                  </a:moveTo>
                  <a:cubicBezTo>
                    <a:pt x="8469" y="1430"/>
                    <a:pt x="8431" y="1482"/>
                    <a:pt x="8386" y="1525"/>
                  </a:cubicBezTo>
                  <a:cubicBezTo>
                    <a:pt x="8339" y="1570"/>
                    <a:pt x="8284" y="1605"/>
                    <a:pt x="8226" y="1629"/>
                  </a:cubicBezTo>
                  <a:cubicBezTo>
                    <a:pt x="8167" y="1653"/>
                    <a:pt x="8105" y="1666"/>
                    <a:pt x="8041" y="1666"/>
                  </a:cubicBezTo>
                  <a:cubicBezTo>
                    <a:pt x="7981" y="1666"/>
                    <a:pt x="7920" y="1654"/>
                    <a:pt x="7861" y="1630"/>
                  </a:cubicBezTo>
                  <a:cubicBezTo>
                    <a:pt x="7810" y="1608"/>
                    <a:pt x="7765" y="1578"/>
                    <a:pt x="7727" y="1541"/>
                  </a:cubicBezTo>
                  <a:cubicBezTo>
                    <a:pt x="7706" y="1527"/>
                    <a:pt x="7686" y="1512"/>
                    <a:pt x="7667" y="1494"/>
                  </a:cubicBezTo>
                  <a:cubicBezTo>
                    <a:pt x="7635" y="1465"/>
                    <a:pt x="7599" y="1426"/>
                    <a:pt x="7560" y="1377"/>
                  </a:cubicBezTo>
                  <a:cubicBezTo>
                    <a:pt x="7425" y="1507"/>
                    <a:pt x="7302" y="1583"/>
                    <a:pt x="7191" y="1605"/>
                  </a:cubicBezTo>
                  <a:cubicBezTo>
                    <a:pt x="7218" y="1431"/>
                    <a:pt x="7218" y="1431"/>
                    <a:pt x="7218" y="1431"/>
                  </a:cubicBezTo>
                  <a:cubicBezTo>
                    <a:pt x="7306" y="1395"/>
                    <a:pt x="7391" y="1333"/>
                    <a:pt x="7473" y="1245"/>
                  </a:cubicBezTo>
                  <a:cubicBezTo>
                    <a:pt x="7395" y="1100"/>
                    <a:pt x="7335" y="958"/>
                    <a:pt x="7294" y="820"/>
                  </a:cubicBezTo>
                  <a:cubicBezTo>
                    <a:pt x="7487" y="820"/>
                    <a:pt x="7487" y="820"/>
                    <a:pt x="7487" y="820"/>
                  </a:cubicBezTo>
                  <a:cubicBezTo>
                    <a:pt x="7518" y="917"/>
                    <a:pt x="7555" y="1007"/>
                    <a:pt x="7597" y="1089"/>
                  </a:cubicBezTo>
                  <a:cubicBezTo>
                    <a:pt x="7672" y="970"/>
                    <a:pt x="7733" y="857"/>
                    <a:pt x="7780" y="746"/>
                  </a:cubicBezTo>
                  <a:cubicBezTo>
                    <a:pt x="7277" y="746"/>
                    <a:pt x="7277" y="746"/>
                    <a:pt x="7277" y="746"/>
                  </a:cubicBezTo>
                  <a:cubicBezTo>
                    <a:pt x="7111" y="1826"/>
                    <a:pt x="7111" y="1826"/>
                    <a:pt x="7111" y="1826"/>
                  </a:cubicBezTo>
                  <a:cubicBezTo>
                    <a:pt x="6937" y="1826"/>
                    <a:pt x="6937" y="1826"/>
                    <a:pt x="6937" y="1826"/>
                  </a:cubicBezTo>
                  <a:cubicBezTo>
                    <a:pt x="7186" y="212"/>
                    <a:pt x="7186" y="212"/>
                    <a:pt x="7186" y="212"/>
                  </a:cubicBezTo>
                  <a:cubicBezTo>
                    <a:pt x="7206" y="80"/>
                    <a:pt x="7277" y="14"/>
                    <a:pt x="7397" y="14"/>
                  </a:cubicBezTo>
                  <a:cubicBezTo>
                    <a:pt x="7873" y="14"/>
                    <a:pt x="7873" y="14"/>
                    <a:pt x="7873" y="14"/>
                  </a:cubicBezTo>
                  <a:cubicBezTo>
                    <a:pt x="7949" y="14"/>
                    <a:pt x="7998" y="21"/>
                    <a:pt x="8018" y="37"/>
                  </a:cubicBezTo>
                  <a:cubicBezTo>
                    <a:pt x="8064" y="72"/>
                    <a:pt x="8082" y="127"/>
                    <a:pt x="8071" y="201"/>
                  </a:cubicBezTo>
                  <a:cubicBezTo>
                    <a:pt x="8050" y="331"/>
                    <a:pt x="8050" y="331"/>
                    <a:pt x="8050" y="331"/>
                  </a:cubicBezTo>
                  <a:cubicBezTo>
                    <a:pt x="8033" y="446"/>
                    <a:pt x="7964" y="503"/>
                    <a:pt x="7845" y="503"/>
                  </a:cubicBezTo>
                  <a:cubicBezTo>
                    <a:pt x="7658" y="503"/>
                    <a:pt x="7658" y="503"/>
                    <a:pt x="7658" y="503"/>
                  </a:cubicBezTo>
                  <a:cubicBezTo>
                    <a:pt x="7682" y="348"/>
                    <a:pt x="7682" y="348"/>
                    <a:pt x="7682" y="348"/>
                  </a:cubicBezTo>
                  <a:cubicBezTo>
                    <a:pt x="7814" y="348"/>
                    <a:pt x="7814" y="348"/>
                    <a:pt x="7814" y="348"/>
                  </a:cubicBezTo>
                  <a:cubicBezTo>
                    <a:pt x="7854" y="348"/>
                    <a:pt x="7876" y="330"/>
                    <a:pt x="7882" y="294"/>
                  </a:cubicBezTo>
                  <a:cubicBezTo>
                    <a:pt x="7891" y="233"/>
                    <a:pt x="7891" y="233"/>
                    <a:pt x="7891" y="233"/>
                  </a:cubicBezTo>
                  <a:cubicBezTo>
                    <a:pt x="7896" y="202"/>
                    <a:pt x="7876" y="186"/>
                    <a:pt x="7830" y="187"/>
                  </a:cubicBezTo>
                  <a:cubicBezTo>
                    <a:pt x="7443" y="187"/>
                    <a:pt x="7443" y="187"/>
                    <a:pt x="7443" y="187"/>
                  </a:cubicBezTo>
                  <a:cubicBezTo>
                    <a:pt x="7409" y="187"/>
                    <a:pt x="7387" y="192"/>
                    <a:pt x="7376" y="200"/>
                  </a:cubicBezTo>
                  <a:cubicBezTo>
                    <a:pt x="7365" y="210"/>
                    <a:pt x="7357" y="224"/>
                    <a:pt x="7354" y="243"/>
                  </a:cubicBezTo>
                  <a:cubicBezTo>
                    <a:pt x="7303" y="579"/>
                    <a:pt x="7303" y="579"/>
                    <a:pt x="7303" y="579"/>
                  </a:cubicBezTo>
                  <a:cubicBezTo>
                    <a:pt x="7806" y="579"/>
                    <a:pt x="7806" y="579"/>
                    <a:pt x="7806" y="579"/>
                  </a:cubicBezTo>
                  <a:cubicBezTo>
                    <a:pt x="7885" y="579"/>
                    <a:pt x="7936" y="588"/>
                    <a:pt x="7957" y="607"/>
                  </a:cubicBezTo>
                  <a:cubicBezTo>
                    <a:pt x="7978" y="625"/>
                    <a:pt x="7986" y="652"/>
                    <a:pt x="7980" y="688"/>
                  </a:cubicBezTo>
                  <a:cubicBezTo>
                    <a:pt x="7972" y="739"/>
                    <a:pt x="7938" y="822"/>
                    <a:pt x="7875" y="938"/>
                  </a:cubicBezTo>
                  <a:cubicBezTo>
                    <a:pt x="7829" y="1024"/>
                    <a:pt x="7765" y="1121"/>
                    <a:pt x="7685" y="1229"/>
                  </a:cubicBezTo>
                  <a:cubicBezTo>
                    <a:pt x="7698" y="1230"/>
                    <a:pt x="7694" y="1234"/>
                    <a:pt x="7717" y="1280"/>
                  </a:cubicBezTo>
                  <a:cubicBezTo>
                    <a:pt x="7718" y="1281"/>
                    <a:pt x="7719" y="1283"/>
                    <a:pt x="7720" y="1284"/>
                  </a:cubicBezTo>
                  <a:cubicBezTo>
                    <a:pt x="7774" y="1356"/>
                    <a:pt x="7824" y="1410"/>
                    <a:pt x="7874" y="1437"/>
                  </a:cubicBezTo>
                  <a:cubicBezTo>
                    <a:pt x="7897" y="1449"/>
                    <a:pt x="7920" y="1460"/>
                    <a:pt x="7936" y="1467"/>
                  </a:cubicBezTo>
                  <a:cubicBezTo>
                    <a:pt x="7973" y="1483"/>
                    <a:pt x="8012" y="1490"/>
                    <a:pt x="8050" y="1490"/>
                  </a:cubicBezTo>
                  <a:cubicBezTo>
                    <a:pt x="8090" y="1490"/>
                    <a:pt x="8130" y="1482"/>
                    <a:pt x="8167" y="1467"/>
                  </a:cubicBezTo>
                  <a:cubicBezTo>
                    <a:pt x="8204" y="1452"/>
                    <a:pt x="8238" y="1430"/>
                    <a:pt x="8268" y="1401"/>
                  </a:cubicBezTo>
                  <a:cubicBezTo>
                    <a:pt x="8296" y="1374"/>
                    <a:pt x="8320" y="1341"/>
                    <a:pt x="8338" y="1304"/>
                  </a:cubicBezTo>
                  <a:cubicBezTo>
                    <a:pt x="8355" y="1266"/>
                    <a:pt x="8365" y="1227"/>
                    <a:pt x="8366" y="1189"/>
                  </a:cubicBezTo>
                  <a:cubicBezTo>
                    <a:pt x="8368" y="1149"/>
                    <a:pt x="8362" y="1110"/>
                    <a:pt x="8349" y="1073"/>
                  </a:cubicBezTo>
                  <a:cubicBezTo>
                    <a:pt x="8336" y="1037"/>
                    <a:pt x="8316" y="1004"/>
                    <a:pt x="8289" y="976"/>
                  </a:cubicBezTo>
                  <a:cubicBezTo>
                    <a:pt x="8263" y="949"/>
                    <a:pt x="8231" y="927"/>
                    <a:pt x="8195" y="911"/>
                  </a:cubicBezTo>
                  <a:cubicBezTo>
                    <a:pt x="8179" y="904"/>
                    <a:pt x="8162" y="899"/>
                    <a:pt x="8146" y="895"/>
                  </a:cubicBezTo>
                  <a:cubicBezTo>
                    <a:pt x="8129" y="891"/>
                    <a:pt x="8112" y="889"/>
                    <a:pt x="8094" y="889"/>
                  </a:cubicBezTo>
                  <a:cubicBezTo>
                    <a:pt x="8063" y="887"/>
                    <a:pt x="8063" y="887"/>
                    <a:pt x="8063" y="887"/>
                  </a:cubicBezTo>
                  <a:cubicBezTo>
                    <a:pt x="8082" y="862"/>
                    <a:pt x="8082" y="862"/>
                    <a:pt x="8082" y="862"/>
                  </a:cubicBezTo>
                  <a:cubicBezTo>
                    <a:pt x="8097" y="842"/>
                    <a:pt x="8112" y="821"/>
                    <a:pt x="8126" y="799"/>
                  </a:cubicBezTo>
                  <a:cubicBezTo>
                    <a:pt x="8126" y="799"/>
                    <a:pt x="8126" y="799"/>
                    <a:pt x="8126" y="799"/>
                  </a:cubicBezTo>
                  <a:cubicBezTo>
                    <a:pt x="8132" y="791"/>
                    <a:pt x="8137" y="782"/>
                    <a:pt x="8143" y="773"/>
                  </a:cubicBezTo>
                  <a:cubicBezTo>
                    <a:pt x="8150" y="761"/>
                    <a:pt x="8157" y="749"/>
                    <a:pt x="8164" y="736"/>
                  </a:cubicBezTo>
                  <a:cubicBezTo>
                    <a:pt x="8164" y="736"/>
                    <a:pt x="8165" y="737"/>
                    <a:pt x="8166" y="737"/>
                  </a:cubicBezTo>
                  <a:cubicBezTo>
                    <a:pt x="8167" y="735"/>
                    <a:pt x="8168" y="733"/>
                    <a:pt x="8169" y="731"/>
                  </a:cubicBezTo>
                  <a:cubicBezTo>
                    <a:pt x="8176" y="720"/>
                    <a:pt x="8176" y="720"/>
                    <a:pt x="8176" y="720"/>
                  </a:cubicBezTo>
                  <a:cubicBezTo>
                    <a:pt x="8188" y="723"/>
                    <a:pt x="8188" y="723"/>
                    <a:pt x="8188" y="723"/>
                  </a:cubicBezTo>
                  <a:cubicBezTo>
                    <a:pt x="8202" y="726"/>
                    <a:pt x="8216" y="729"/>
                    <a:pt x="8230" y="734"/>
                  </a:cubicBezTo>
                  <a:cubicBezTo>
                    <a:pt x="8243" y="738"/>
                    <a:pt x="8257" y="743"/>
                    <a:pt x="8270" y="749"/>
                  </a:cubicBezTo>
                  <a:cubicBezTo>
                    <a:pt x="8329" y="773"/>
                    <a:pt x="8379" y="808"/>
                    <a:pt x="8419" y="851"/>
                  </a:cubicBezTo>
                  <a:cubicBezTo>
                    <a:pt x="8462" y="896"/>
                    <a:pt x="8494" y="949"/>
                    <a:pt x="8515" y="1006"/>
                  </a:cubicBezTo>
                  <a:cubicBezTo>
                    <a:pt x="8536" y="1063"/>
                    <a:pt x="8545" y="1125"/>
                    <a:pt x="8542" y="1188"/>
                  </a:cubicBezTo>
                  <a:cubicBezTo>
                    <a:pt x="8539" y="1249"/>
                    <a:pt x="8524" y="1311"/>
                    <a:pt x="8497" y="1371"/>
                  </a:cubicBezTo>
                  <a:close/>
                  <a:moveTo>
                    <a:pt x="6910" y="1435"/>
                  </a:moveTo>
                  <a:cubicBezTo>
                    <a:pt x="6902" y="1487"/>
                    <a:pt x="6880" y="1528"/>
                    <a:pt x="6844" y="1559"/>
                  </a:cubicBezTo>
                  <a:cubicBezTo>
                    <a:pt x="6806" y="1592"/>
                    <a:pt x="6764" y="1609"/>
                    <a:pt x="6716" y="1609"/>
                  </a:cubicBezTo>
                  <a:cubicBezTo>
                    <a:pt x="6598" y="1609"/>
                    <a:pt x="6598" y="1609"/>
                    <a:pt x="6598" y="1609"/>
                  </a:cubicBezTo>
                  <a:cubicBezTo>
                    <a:pt x="6625" y="1435"/>
                    <a:pt x="6625" y="1435"/>
                    <a:pt x="6625" y="1435"/>
                  </a:cubicBezTo>
                  <a:cubicBezTo>
                    <a:pt x="6676" y="1435"/>
                    <a:pt x="6676" y="1435"/>
                    <a:pt x="6676" y="1435"/>
                  </a:cubicBezTo>
                  <a:cubicBezTo>
                    <a:pt x="6717" y="1435"/>
                    <a:pt x="6741" y="1415"/>
                    <a:pt x="6746" y="1376"/>
                  </a:cubicBezTo>
                  <a:cubicBezTo>
                    <a:pt x="6793" y="957"/>
                    <a:pt x="6793" y="957"/>
                    <a:pt x="6793" y="957"/>
                  </a:cubicBezTo>
                  <a:cubicBezTo>
                    <a:pt x="6451" y="957"/>
                    <a:pt x="6451" y="957"/>
                    <a:pt x="6451" y="957"/>
                  </a:cubicBezTo>
                  <a:cubicBezTo>
                    <a:pt x="6418" y="1284"/>
                    <a:pt x="6418" y="1284"/>
                    <a:pt x="6418" y="1284"/>
                  </a:cubicBezTo>
                  <a:cubicBezTo>
                    <a:pt x="6408" y="1376"/>
                    <a:pt x="6372" y="1449"/>
                    <a:pt x="6325" y="1502"/>
                  </a:cubicBezTo>
                  <a:cubicBezTo>
                    <a:pt x="6272" y="1561"/>
                    <a:pt x="6206" y="1590"/>
                    <a:pt x="6125" y="1600"/>
                  </a:cubicBezTo>
                  <a:cubicBezTo>
                    <a:pt x="6125" y="1600"/>
                    <a:pt x="6125" y="1600"/>
                    <a:pt x="6125" y="1600"/>
                  </a:cubicBezTo>
                  <a:cubicBezTo>
                    <a:pt x="4061" y="1600"/>
                    <a:pt x="4061" y="1600"/>
                    <a:pt x="4061" y="1600"/>
                  </a:cubicBezTo>
                  <a:cubicBezTo>
                    <a:pt x="4015" y="1600"/>
                    <a:pt x="4015" y="1600"/>
                    <a:pt x="4015" y="1600"/>
                  </a:cubicBezTo>
                  <a:cubicBezTo>
                    <a:pt x="4015" y="1600"/>
                    <a:pt x="4015" y="1600"/>
                    <a:pt x="4015" y="1600"/>
                  </a:cubicBezTo>
                  <a:cubicBezTo>
                    <a:pt x="2375" y="1596"/>
                    <a:pt x="2375" y="1596"/>
                    <a:pt x="2375" y="1596"/>
                  </a:cubicBezTo>
                  <a:cubicBezTo>
                    <a:pt x="2312" y="1596"/>
                    <a:pt x="2261" y="1587"/>
                    <a:pt x="2223" y="1570"/>
                  </a:cubicBezTo>
                  <a:cubicBezTo>
                    <a:pt x="2196" y="1557"/>
                    <a:pt x="2168" y="1536"/>
                    <a:pt x="2140" y="1505"/>
                  </a:cubicBezTo>
                  <a:cubicBezTo>
                    <a:pt x="2100" y="1536"/>
                    <a:pt x="2065" y="1558"/>
                    <a:pt x="2035" y="1572"/>
                  </a:cubicBezTo>
                  <a:cubicBezTo>
                    <a:pt x="2002" y="1586"/>
                    <a:pt x="1960" y="1594"/>
                    <a:pt x="1911" y="1596"/>
                  </a:cubicBezTo>
                  <a:cubicBezTo>
                    <a:pt x="1937" y="1427"/>
                    <a:pt x="1937" y="1427"/>
                    <a:pt x="1937" y="1427"/>
                  </a:cubicBezTo>
                  <a:cubicBezTo>
                    <a:pt x="2025" y="1412"/>
                    <a:pt x="2075" y="1361"/>
                    <a:pt x="2088" y="1276"/>
                  </a:cubicBezTo>
                  <a:cubicBezTo>
                    <a:pt x="2181" y="674"/>
                    <a:pt x="2181" y="674"/>
                    <a:pt x="2181" y="674"/>
                  </a:cubicBezTo>
                  <a:cubicBezTo>
                    <a:pt x="2189" y="619"/>
                    <a:pt x="2165" y="592"/>
                    <a:pt x="2109" y="592"/>
                  </a:cubicBezTo>
                  <a:cubicBezTo>
                    <a:pt x="2066" y="592"/>
                    <a:pt x="2066" y="592"/>
                    <a:pt x="2066" y="592"/>
                  </a:cubicBezTo>
                  <a:cubicBezTo>
                    <a:pt x="2093" y="418"/>
                    <a:pt x="2093" y="418"/>
                    <a:pt x="2093" y="418"/>
                  </a:cubicBezTo>
                  <a:cubicBezTo>
                    <a:pt x="2184" y="418"/>
                    <a:pt x="2184" y="418"/>
                    <a:pt x="2184" y="418"/>
                  </a:cubicBezTo>
                  <a:cubicBezTo>
                    <a:pt x="2255" y="418"/>
                    <a:pt x="2304" y="432"/>
                    <a:pt x="2332" y="459"/>
                  </a:cubicBezTo>
                  <a:cubicBezTo>
                    <a:pt x="2363" y="490"/>
                    <a:pt x="2373" y="545"/>
                    <a:pt x="2361" y="624"/>
                  </a:cubicBezTo>
                  <a:cubicBezTo>
                    <a:pt x="2258" y="1292"/>
                    <a:pt x="2258" y="1292"/>
                    <a:pt x="2258" y="1292"/>
                  </a:cubicBezTo>
                  <a:cubicBezTo>
                    <a:pt x="2245" y="1379"/>
                    <a:pt x="2286" y="1422"/>
                    <a:pt x="2382" y="1422"/>
                  </a:cubicBezTo>
                  <a:cubicBezTo>
                    <a:pt x="4087" y="1426"/>
                    <a:pt x="4087" y="1426"/>
                    <a:pt x="4087" y="1426"/>
                  </a:cubicBezTo>
                  <a:cubicBezTo>
                    <a:pt x="4133" y="1426"/>
                    <a:pt x="4133" y="1426"/>
                    <a:pt x="4133" y="1426"/>
                  </a:cubicBezTo>
                  <a:cubicBezTo>
                    <a:pt x="4178" y="1135"/>
                    <a:pt x="4178" y="1135"/>
                    <a:pt x="4178" y="1135"/>
                  </a:cubicBezTo>
                  <a:cubicBezTo>
                    <a:pt x="4350" y="1135"/>
                    <a:pt x="4350" y="1135"/>
                    <a:pt x="4350" y="1135"/>
                  </a:cubicBezTo>
                  <a:cubicBezTo>
                    <a:pt x="4305" y="1426"/>
                    <a:pt x="4305" y="1426"/>
                    <a:pt x="4305" y="1426"/>
                  </a:cubicBezTo>
                  <a:cubicBezTo>
                    <a:pt x="4822" y="1426"/>
                    <a:pt x="4822" y="1426"/>
                    <a:pt x="4822" y="1426"/>
                  </a:cubicBezTo>
                  <a:cubicBezTo>
                    <a:pt x="4890" y="985"/>
                    <a:pt x="4890" y="985"/>
                    <a:pt x="4890" y="985"/>
                  </a:cubicBezTo>
                  <a:cubicBezTo>
                    <a:pt x="4175" y="985"/>
                    <a:pt x="4175" y="985"/>
                    <a:pt x="4175" y="985"/>
                  </a:cubicBezTo>
                  <a:cubicBezTo>
                    <a:pt x="4201" y="812"/>
                    <a:pt x="4201" y="812"/>
                    <a:pt x="4201" y="812"/>
                  </a:cubicBezTo>
                  <a:cubicBezTo>
                    <a:pt x="4917" y="812"/>
                    <a:pt x="4917" y="812"/>
                    <a:pt x="4917" y="812"/>
                  </a:cubicBezTo>
                  <a:cubicBezTo>
                    <a:pt x="4948" y="606"/>
                    <a:pt x="4948" y="606"/>
                    <a:pt x="4948" y="606"/>
                  </a:cubicBezTo>
                  <a:cubicBezTo>
                    <a:pt x="4233" y="606"/>
                    <a:pt x="4233" y="606"/>
                    <a:pt x="4233" y="606"/>
                  </a:cubicBezTo>
                  <a:cubicBezTo>
                    <a:pt x="4247" y="514"/>
                    <a:pt x="4247" y="514"/>
                    <a:pt x="4247" y="514"/>
                  </a:cubicBezTo>
                  <a:cubicBezTo>
                    <a:pt x="4181" y="522"/>
                    <a:pt x="4181" y="522"/>
                    <a:pt x="4181" y="522"/>
                  </a:cubicBezTo>
                  <a:cubicBezTo>
                    <a:pt x="4207" y="355"/>
                    <a:pt x="4207" y="355"/>
                    <a:pt x="4207" y="355"/>
                  </a:cubicBezTo>
                  <a:cubicBezTo>
                    <a:pt x="4233" y="355"/>
                    <a:pt x="4252" y="352"/>
                    <a:pt x="4266" y="345"/>
                  </a:cubicBezTo>
                  <a:cubicBezTo>
                    <a:pt x="4292" y="332"/>
                    <a:pt x="4329" y="282"/>
                    <a:pt x="4380" y="195"/>
                  </a:cubicBezTo>
                  <a:cubicBezTo>
                    <a:pt x="4424" y="120"/>
                    <a:pt x="4460" y="71"/>
                    <a:pt x="4487" y="50"/>
                  </a:cubicBezTo>
                  <a:cubicBezTo>
                    <a:pt x="4519" y="23"/>
                    <a:pt x="4565" y="10"/>
                    <a:pt x="4623" y="10"/>
                  </a:cubicBezTo>
                  <a:cubicBezTo>
                    <a:pt x="5613" y="10"/>
                    <a:pt x="5613" y="10"/>
                    <a:pt x="5613" y="10"/>
                  </a:cubicBezTo>
                  <a:cubicBezTo>
                    <a:pt x="5671" y="10"/>
                    <a:pt x="5711" y="17"/>
                    <a:pt x="5731" y="32"/>
                  </a:cubicBezTo>
                  <a:cubicBezTo>
                    <a:pt x="5753" y="48"/>
                    <a:pt x="5769" y="67"/>
                    <a:pt x="5779" y="88"/>
                  </a:cubicBezTo>
                  <a:cubicBezTo>
                    <a:pt x="5785" y="98"/>
                    <a:pt x="5793" y="123"/>
                    <a:pt x="5804" y="164"/>
                  </a:cubicBezTo>
                  <a:cubicBezTo>
                    <a:pt x="5825" y="250"/>
                    <a:pt x="5845" y="304"/>
                    <a:pt x="5862" y="326"/>
                  </a:cubicBezTo>
                  <a:cubicBezTo>
                    <a:pt x="5874" y="342"/>
                    <a:pt x="5900" y="352"/>
                    <a:pt x="5939" y="355"/>
                  </a:cubicBezTo>
                  <a:cubicBezTo>
                    <a:pt x="6389" y="355"/>
                    <a:pt x="6389" y="355"/>
                    <a:pt x="6389" y="355"/>
                  </a:cubicBezTo>
                  <a:cubicBezTo>
                    <a:pt x="6411" y="208"/>
                    <a:pt x="6411" y="208"/>
                    <a:pt x="6411" y="208"/>
                  </a:cubicBezTo>
                  <a:cubicBezTo>
                    <a:pt x="6431" y="80"/>
                    <a:pt x="6500" y="17"/>
                    <a:pt x="6619" y="17"/>
                  </a:cubicBezTo>
                  <a:cubicBezTo>
                    <a:pt x="6944" y="17"/>
                    <a:pt x="6944" y="17"/>
                    <a:pt x="6944" y="17"/>
                  </a:cubicBezTo>
                  <a:cubicBezTo>
                    <a:pt x="7067" y="17"/>
                    <a:pt x="7119" y="80"/>
                    <a:pt x="7099" y="208"/>
                  </a:cubicBezTo>
                  <a:cubicBezTo>
                    <a:pt x="6910" y="1435"/>
                    <a:pt x="6910" y="1435"/>
                    <a:pt x="6910" y="1435"/>
                  </a:cubicBezTo>
                  <a:close/>
                  <a:moveTo>
                    <a:pt x="6820" y="783"/>
                  </a:moveTo>
                  <a:cubicBezTo>
                    <a:pt x="6864" y="526"/>
                    <a:pt x="6864" y="526"/>
                    <a:pt x="6864" y="526"/>
                  </a:cubicBezTo>
                  <a:cubicBezTo>
                    <a:pt x="6521" y="526"/>
                    <a:pt x="6521" y="526"/>
                    <a:pt x="6521" y="526"/>
                  </a:cubicBezTo>
                  <a:cubicBezTo>
                    <a:pt x="6478" y="783"/>
                    <a:pt x="6478" y="783"/>
                    <a:pt x="6478" y="783"/>
                  </a:cubicBezTo>
                  <a:cubicBezTo>
                    <a:pt x="6820" y="783"/>
                    <a:pt x="6820" y="783"/>
                    <a:pt x="6820" y="783"/>
                  </a:cubicBezTo>
                  <a:close/>
                  <a:moveTo>
                    <a:pt x="5652" y="271"/>
                  </a:moveTo>
                  <a:cubicBezTo>
                    <a:pt x="5643" y="239"/>
                    <a:pt x="5632" y="216"/>
                    <a:pt x="5619" y="202"/>
                  </a:cubicBezTo>
                  <a:cubicBezTo>
                    <a:pt x="5609" y="191"/>
                    <a:pt x="5585" y="186"/>
                    <a:pt x="5547" y="186"/>
                  </a:cubicBezTo>
                  <a:cubicBezTo>
                    <a:pt x="4667" y="186"/>
                    <a:pt x="4667" y="186"/>
                    <a:pt x="4667" y="186"/>
                  </a:cubicBezTo>
                  <a:cubicBezTo>
                    <a:pt x="4618" y="186"/>
                    <a:pt x="4584" y="193"/>
                    <a:pt x="4568" y="209"/>
                  </a:cubicBezTo>
                  <a:cubicBezTo>
                    <a:pt x="4557" y="219"/>
                    <a:pt x="4535" y="252"/>
                    <a:pt x="4498" y="307"/>
                  </a:cubicBezTo>
                  <a:cubicBezTo>
                    <a:pt x="4462" y="363"/>
                    <a:pt x="4433" y="405"/>
                    <a:pt x="4410" y="434"/>
                  </a:cubicBezTo>
                  <a:cubicBezTo>
                    <a:pt x="5711" y="434"/>
                    <a:pt x="5711" y="434"/>
                    <a:pt x="5711" y="434"/>
                  </a:cubicBezTo>
                  <a:cubicBezTo>
                    <a:pt x="5692" y="391"/>
                    <a:pt x="5672" y="337"/>
                    <a:pt x="5652" y="271"/>
                  </a:cubicBezTo>
                  <a:close/>
                  <a:moveTo>
                    <a:pt x="5913" y="521"/>
                  </a:moveTo>
                  <a:cubicBezTo>
                    <a:pt x="5913" y="522"/>
                    <a:pt x="5913" y="522"/>
                    <a:pt x="5913" y="522"/>
                  </a:cubicBezTo>
                  <a:cubicBezTo>
                    <a:pt x="5905" y="521"/>
                    <a:pt x="5905" y="521"/>
                    <a:pt x="5905" y="521"/>
                  </a:cubicBezTo>
                  <a:cubicBezTo>
                    <a:pt x="5905" y="521"/>
                    <a:pt x="5905" y="521"/>
                    <a:pt x="5905" y="521"/>
                  </a:cubicBezTo>
                  <a:cubicBezTo>
                    <a:pt x="5865" y="516"/>
                    <a:pt x="5865" y="516"/>
                    <a:pt x="5865" y="516"/>
                  </a:cubicBezTo>
                  <a:cubicBezTo>
                    <a:pt x="5862" y="516"/>
                    <a:pt x="5862" y="516"/>
                    <a:pt x="5862" y="516"/>
                  </a:cubicBezTo>
                  <a:cubicBezTo>
                    <a:pt x="5862" y="516"/>
                    <a:pt x="5862" y="516"/>
                    <a:pt x="5862" y="516"/>
                  </a:cubicBezTo>
                  <a:cubicBezTo>
                    <a:pt x="5850" y="514"/>
                    <a:pt x="5850" y="514"/>
                    <a:pt x="5850" y="514"/>
                  </a:cubicBezTo>
                  <a:cubicBezTo>
                    <a:pt x="5836" y="606"/>
                    <a:pt x="5836" y="606"/>
                    <a:pt x="5836" y="606"/>
                  </a:cubicBezTo>
                  <a:cubicBezTo>
                    <a:pt x="5122" y="606"/>
                    <a:pt x="5122" y="606"/>
                    <a:pt x="5122" y="606"/>
                  </a:cubicBezTo>
                  <a:cubicBezTo>
                    <a:pt x="5090" y="812"/>
                    <a:pt x="5090" y="812"/>
                    <a:pt x="5090" y="812"/>
                  </a:cubicBezTo>
                  <a:cubicBezTo>
                    <a:pt x="5804" y="812"/>
                    <a:pt x="5804" y="812"/>
                    <a:pt x="5804" y="812"/>
                  </a:cubicBezTo>
                  <a:cubicBezTo>
                    <a:pt x="5777" y="985"/>
                    <a:pt x="5777" y="985"/>
                    <a:pt x="5777" y="985"/>
                  </a:cubicBezTo>
                  <a:cubicBezTo>
                    <a:pt x="5063" y="985"/>
                    <a:pt x="5063" y="985"/>
                    <a:pt x="5063" y="985"/>
                  </a:cubicBezTo>
                  <a:cubicBezTo>
                    <a:pt x="4995" y="1426"/>
                    <a:pt x="4995" y="1426"/>
                    <a:pt x="4995" y="1426"/>
                  </a:cubicBezTo>
                  <a:cubicBezTo>
                    <a:pt x="5513" y="1426"/>
                    <a:pt x="5513" y="1426"/>
                    <a:pt x="5513" y="1426"/>
                  </a:cubicBezTo>
                  <a:cubicBezTo>
                    <a:pt x="5558" y="1135"/>
                    <a:pt x="5558" y="1135"/>
                    <a:pt x="5558" y="1135"/>
                  </a:cubicBezTo>
                  <a:cubicBezTo>
                    <a:pt x="5731" y="1135"/>
                    <a:pt x="5731" y="1135"/>
                    <a:pt x="5731" y="1135"/>
                  </a:cubicBezTo>
                  <a:cubicBezTo>
                    <a:pt x="5686" y="1426"/>
                    <a:pt x="5686" y="1426"/>
                    <a:pt x="5686" y="1426"/>
                  </a:cubicBezTo>
                  <a:cubicBezTo>
                    <a:pt x="6152" y="1426"/>
                    <a:pt x="6152" y="1426"/>
                    <a:pt x="6152" y="1426"/>
                  </a:cubicBezTo>
                  <a:cubicBezTo>
                    <a:pt x="6180" y="1417"/>
                    <a:pt x="6200" y="1410"/>
                    <a:pt x="6213" y="1392"/>
                  </a:cubicBezTo>
                  <a:cubicBezTo>
                    <a:pt x="6226" y="1375"/>
                    <a:pt x="6237" y="1339"/>
                    <a:pt x="6246" y="1284"/>
                  </a:cubicBezTo>
                  <a:cubicBezTo>
                    <a:pt x="6364" y="516"/>
                    <a:pt x="6364" y="516"/>
                    <a:pt x="6364" y="516"/>
                  </a:cubicBezTo>
                  <a:cubicBezTo>
                    <a:pt x="5913" y="521"/>
                    <a:pt x="5913" y="521"/>
                    <a:pt x="5913" y="521"/>
                  </a:cubicBezTo>
                  <a:close/>
                  <a:moveTo>
                    <a:pt x="6872" y="190"/>
                  </a:moveTo>
                  <a:cubicBezTo>
                    <a:pt x="6652" y="190"/>
                    <a:pt x="6652" y="190"/>
                    <a:pt x="6652" y="190"/>
                  </a:cubicBezTo>
                  <a:cubicBezTo>
                    <a:pt x="6608" y="190"/>
                    <a:pt x="6588" y="209"/>
                    <a:pt x="6578" y="245"/>
                  </a:cubicBezTo>
                  <a:cubicBezTo>
                    <a:pt x="6548" y="353"/>
                    <a:pt x="6548" y="353"/>
                    <a:pt x="6548" y="353"/>
                  </a:cubicBezTo>
                  <a:cubicBezTo>
                    <a:pt x="6890" y="353"/>
                    <a:pt x="6890" y="353"/>
                    <a:pt x="6890" y="353"/>
                  </a:cubicBezTo>
                  <a:cubicBezTo>
                    <a:pt x="6920" y="245"/>
                    <a:pt x="6920" y="245"/>
                    <a:pt x="6920" y="245"/>
                  </a:cubicBezTo>
                  <a:cubicBezTo>
                    <a:pt x="6930" y="209"/>
                    <a:pt x="6909" y="190"/>
                    <a:pt x="6872" y="190"/>
                  </a:cubicBezTo>
                  <a:close/>
                  <a:moveTo>
                    <a:pt x="3843" y="280"/>
                  </a:moveTo>
                  <a:cubicBezTo>
                    <a:pt x="3258" y="280"/>
                    <a:pt x="3258" y="280"/>
                    <a:pt x="3258" y="280"/>
                  </a:cubicBezTo>
                  <a:cubicBezTo>
                    <a:pt x="3240" y="399"/>
                    <a:pt x="3240" y="399"/>
                    <a:pt x="3240" y="399"/>
                  </a:cubicBezTo>
                  <a:cubicBezTo>
                    <a:pt x="3603" y="399"/>
                    <a:pt x="3603" y="399"/>
                    <a:pt x="3603" y="399"/>
                  </a:cubicBezTo>
                  <a:cubicBezTo>
                    <a:pt x="3738" y="399"/>
                    <a:pt x="3797" y="459"/>
                    <a:pt x="3778" y="580"/>
                  </a:cubicBezTo>
                  <a:cubicBezTo>
                    <a:pt x="3691" y="1145"/>
                    <a:pt x="3691" y="1145"/>
                    <a:pt x="3691" y="1145"/>
                  </a:cubicBezTo>
                  <a:cubicBezTo>
                    <a:pt x="3682" y="1202"/>
                    <a:pt x="3658" y="1246"/>
                    <a:pt x="3620" y="1277"/>
                  </a:cubicBezTo>
                  <a:cubicBezTo>
                    <a:pt x="3587" y="1303"/>
                    <a:pt x="3538" y="1317"/>
                    <a:pt x="3472" y="1317"/>
                  </a:cubicBezTo>
                  <a:cubicBezTo>
                    <a:pt x="2592" y="1317"/>
                    <a:pt x="2592" y="1317"/>
                    <a:pt x="2592" y="1317"/>
                  </a:cubicBezTo>
                  <a:cubicBezTo>
                    <a:pt x="2467" y="1317"/>
                    <a:pt x="2414" y="1262"/>
                    <a:pt x="2430" y="1152"/>
                  </a:cubicBezTo>
                  <a:cubicBezTo>
                    <a:pt x="2519" y="580"/>
                    <a:pt x="2519" y="580"/>
                    <a:pt x="2519" y="580"/>
                  </a:cubicBezTo>
                  <a:cubicBezTo>
                    <a:pt x="2537" y="459"/>
                    <a:pt x="2610" y="399"/>
                    <a:pt x="2737" y="399"/>
                  </a:cubicBezTo>
                  <a:cubicBezTo>
                    <a:pt x="3066" y="399"/>
                    <a:pt x="3066" y="399"/>
                    <a:pt x="3066" y="399"/>
                  </a:cubicBezTo>
                  <a:cubicBezTo>
                    <a:pt x="3084" y="280"/>
                    <a:pt x="3084" y="280"/>
                    <a:pt x="3084" y="280"/>
                  </a:cubicBezTo>
                  <a:cubicBezTo>
                    <a:pt x="1229" y="280"/>
                    <a:pt x="1229" y="280"/>
                    <a:pt x="1229" y="280"/>
                  </a:cubicBezTo>
                  <a:cubicBezTo>
                    <a:pt x="1161" y="419"/>
                    <a:pt x="1094" y="574"/>
                    <a:pt x="1006" y="706"/>
                  </a:cubicBezTo>
                  <a:cubicBezTo>
                    <a:pt x="952" y="752"/>
                    <a:pt x="906" y="807"/>
                    <a:pt x="869" y="868"/>
                  </a:cubicBezTo>
                  <a:cubicBezTo>
                    <a:pt x="860" y="877"/>
                    <a:pt x="850" y="885"/>
                    <a:pt x="840" y="893"/>
                  </a:cubicBezTo>
                  <a:cubicBezTo>
                    <a:pt x="793" y="922"/>
                    <a:pt x="740" y="944"/>
                    <a:pt x="680" y="959"/>
                  </a:cubicBezTo>
                  <a:cubicBezTo>
                    <a:pt x="709" y="776"/>
                    <a:pt x="709" y="776"/>
                    <a:pt x="709" y="776"/>
                  </a:cubicBezTo>
                  <a:cubicBezTo>
                    <a:pt x="753" y="752"/>
                    <a:pt x="786" y="730"/>
                    <a:pt x="806" y="710"/>
                  </a:cubicBezTo>
                  <a:cubicBezTo>
                    <a:pt x="836" y="680"/>
                    <a:pt x="868" y="635"/>
                    <a:pt x="899" y="575"/>
                  </a:cubicBezTo>
                  <a:cubicBezTo>
                    <a:pt x="1051" y="280"/>
                    <a:pt x="1051" y="280"/>
                    <a:pt x="1051" y="280"/>
                  </a:cubicBezTo>
                  <a:cubicBezTo>
                    <a:pt x="569" y="280"/>
                    <a:pt x="569" y="280"/>
                    <a:pt x="569" y="280"/>
                  </a:cubicBezTo>
                  <a:cubicBezTo>
                    <a:pt x="559" y="348"/>
                    <a:pt x="559" y="348"/>
                    <a:pt x="559" y="348"/>
                  </a:cubicBezTo>
                  <a:cubicBezTo>
                    <a:pt x="511" y="662"/>
                    <a:pt x="511" y="662"/>
                    <a:pt x="511" y="662"/>
                  </a:cubicBezTo>
                  <a:cubicBezTo>
                    <a:pt x="556" y="640"/>
                    <a:pt x="615" y="620"/>
                    <a:pt x="689" y="601"/>
                  </a:cubicBezTo>
                  <a:cubicBezTo>
                    <a:pt x="661" y="778"/>
                    <a:pt x="661" y="778"/>
                    <a:pt x="661" y="778"/>
                  </a:cubicBezTo>
                  <a:cubicBezTo>
                    <a:pt x="606" y="796"/>
                    <a:pt x="546" y="823"/>
                    <a:pt x="481" y="857"/>
                  </a:cubicBezTo>
                  <a:cubicBezTo>
                    <a:pt x="404" y="1351"/>
                    <a:pt x="404" y="1351"/>
                    <a:pt x="404" y="1351"/>
                  </a:cubicBezTo>
                  <a:cubicBezTo>
                    <a:pt x="392" y="1435"/>
                    <a:pt x="349" y="1501"/>
                    <a:pt x="276" y="1548"/>
                  </a:cubicBezTo>
                  <a:cubicBezTo>
                    <a:pt x="230" y="1577"/>
                    <a:pt x="163" y="1592"/>
                    <a:pt x="78" y="1592"/>
                  </a:cubicBezTo>
                  <a:cubicBezTo>
                    <a:pt x="0" y="1592"/>
                    <a:pt x="0" y="1592"/>
                    <a:pt x="0" y="1592"/>
                  </a:cubicBezTo>
                  <a:cubicBezTo>
                    <a:pt x="27" y="1419"/>
                    <a:pt x="27" y="1419"/>
                    <a:pt x="27" y="1419"/>
                  </a:cubicBezTo>
                  <a:cubicBezTo>
                    <a:pt x="78" y="1419"/>
                    <a:pt x="78" y="1419"/>
                    <a:pt x="78" y="1419"/>
                  </a:cubicBezTo>
                  <a:cubicBezTo>
                    <a:pt x="132" y="1419"/>
                    <a:pt x="169" y="1409"/>
                    <a:pt x="191" y="1390"/>
                  </a:cubicBezTo>
                  <a:cubicBezTo>
                    <a:pt x="217" y="1369"/>
                    <a:pt x="232" y="1345"/>
                    <a:pt x="236" y="1317"/>
                  </a:cubicBezTo>
                  <a:cubicBezTo>
                    <a:pt x="290" y="966"/>
                    <a:pt x="290" y="966"/>
                    <a:pt x="290" y="966"/>
                  </a:cubicBezTo>
                  <a:cubicBezTo>
                    <a:pt x="214" y="999"/>
                    <a:pt x="153" y="1019"/>
                    <a:pt x="106" y="1027"/>
                  </a:cubicBezTo>
                  <a:cubicBezTo>
                    <a:pt x="87" y="1031"/>
                    <a:pt x="56" y="1035"/>
                    <a:pt x="15" y="1040"/>
                  </a:cubicBezTo>
                  <a:cubicBezTo>
                    <a:pt x="43" y="857"/>
                    <a:pt x="43" y="857"/>
                    <a:pt x="43" y="857"/>
                  </a:cubicBezTo>
                  <a:cubicBezTo>
                    <a:pt x="94" y="852"/>
                    <a:pt x="140" y="843"/>
                    <a:pt x="181" y="828"/>
                  </a:cubicBezTo>
                  <a:cubicBezTo>
                    <a:pt x="217" y="816"/>
                    <a:pt x="264" y="795"/>
                    <a:pt x="321" y="766"/>
                  </a:cubicBezTo>
                  <a:cubicBezTo>
                    <a:pt x="385" y="348"/>
                    <a:pt x="385" y="348"/>
                    <a:pt x="385" y="348"/>
                  </a:cubicBezTo>
                  <a:cubicBezTo>
                    <a:pt x="396" y="280"/>
                    <a:pt x="396" y="280"/>
                    <a:pt x="396" y="280"/>
                  </a:cubicBezTo>
                  <a:cubicBezTo>
                    <a:pt x="86" y="280"/>
                    <a:pt x="86" y="280"/>
                    <a:pt x="86" y="280"/>
                  </a:cubicBezTo>
                  <a:cubicBezTo>
                    <a:pt x="113" y="108"/>
                    <a:pt x="113" y="108"/>
                    <a:pt x="113" y="108"/>
                  </a:cubicBezTo>
                  <a:cubicBezTo>
                    <a:pt x="422" y="108"/>
                    <a:pt x="422" y="108"/>
                    <a:pt x="422" y="108"/>
                  </a:cubicBezTo>
                  <a:cubicBezTo>
                    <a:pt x="439" y="0"/>
                    <a:pt x="439" y="0"/>
                    <a:pt x="439" y="0"/>
                  </a:cubicBezTo>
                  <a:cubicBezTo>
                    <a:pt x="613" y="0"/>
                    <a:pt x="613" y="0"/>
                    <a:pt x="613" y="0"/>
                  </a:cubicBezTo>
                  <a:cubicBezTo>
                    <a:pt x="596" y="108"/>
                    <a:pt x="596" y="108"/>
                    <a:pt x="596" y="108"/>
                  </a:cubicBezTo>
                  <a:cubicBezTo>
                    <a:pt x="2743" y="107"/>
                    <a:pt x="2743" y="107"/>
                    <a:pt x="2743" y="107"/>
                  </a:cubicBezTo>
                  <a:cubicBezTo>
                    <a:pt x="2759" y="4"/>
                    <a:pt x="2759" y="4"/>
                    <a:pt x="2759" y="4"/>
                  </a:cubicBezTo>
                  <a:cubicBezTo>
                    <a:pt x="2932" y="4"/>
                    <a:pt x="2932" y="4"/>
                    <a:pt x="2932" y="4"/>
                  </a:cubicBezTo>
                  <a:cubicBezTo>
                    <a:pt x="2916" y="107"/>
                    <a:pt x="2916" y="107"/>
                    <a:pt x="2916" y="107"/>
                  </a:cubicBezTo>
                  <a:cubicBezTo>
                    <a:pt x="3482" y="107"/>
                    <a:pt x="3482" y="107"/>
                    <a:pt x="3482" y="107"/>
                  </a:cubicBezTo>
                  <a:cubicBezTo>
                    <a:pt x="3498" y="4"/>
                    <a:pt x="3498" y="4"/>
                    <a:pt x="3498" y="4"/>
                  </a:cubicBezTo>
                  <a:cubicBezTo>
                    <a:pt x="3671" y="4"/>
                    <a:pt x="3671" y="4"/>
                    <a:pt x="3671" y="4"/>
                  </a:cubicBezTo>
                  <a:cubicBezTo>
                    <a:pt x="3655" y="107"/>
                    <a:pt x="3655" y="107"/>
                    <a:pt x="3655" y="107"/>
                  </a:cubicBezTo>
                  <a:cubicBezTo>
                    <a:pt x="3870" y="107"/>
                    <a:pt x="3870" y="107"/>
                    <a:pt x="3870" y="107"/>
                  </a:cubicBezTo>
                  <a:cubicBezTo>
                    <a:pt x="3843" y="280"/>
                    <a:pt x="3843" y="280"/>
                    <a:pt x="3843" y="280"/>
                  </a:cubicBezTo>
                  <a:close/>
                  <a:moveTo>
                    <a:pt x="2598" y="1111"/>
                  </a:moveTo>
                  <a:cubicBezTo>
                    <a:pt x="2595" y="1128"/>
                    <a:pt x="2598" y="1140"/>
                    <a:pt x="2607" y="1148"/>
                  </a:cubicBezTo>
                  <a:cubicBezTo>
                    <a:pt x="2612" y="1152"/>
                    <a:pt x="2626" y="1154"/>
                    <a:pt x="2649" y="1154"/>
                  </a:cubicBezTo>
                  <a:cubicBezTo>
                    <a:pt x="3471" y="1154"/>
                    <a:pt x="3471" y="1154"/>
                    <a:pt x="3471" y="1154"/>
                  </a:cubicBezTo>
                  <a:cubicBezTo>
                    <a:pt x="3508" y="1154"/>
                    <a:pt x="3530" y="1137"/>
                    <a:pt x="3536" y="1104"/>
                  </a:cubicBezTo>
                  <a:cubicBezTo>
                    <a:pt x="3546" y="1043"/>
                    <a:pt x="3546" y="1043"/>
                    <a:pt x="3546" y="1043"/>
                  </a:cubicBezTo>
                  <a:cubicBezTo>
                    <a:pt x="2608" y="1043"/>
                    <a:pt x="2608" y="1043"/>
                    <a:pt x="2608" y="1043"/>
                  </a:cubicBezTo>
                  <a:cubicBezTo>
                    <a:pt x="2598" y="1111"/>
                    <a:pt x="2598" y="1111"/>
                    <a:pt x="2598" y="1111"/>
                  </a:cubicBezTo>
                  <a:close/>
                  <a:moveTo>
                    <a:pt x="2646" y="796"/>
                  </a:moveTo>
                  <a:cubicBezTo>
                    <a:pt x="2630" y="896"/>
                    <a:pt x="2630" y="896"/>
                    <a:pt x="2630" y="896"/>
                  </a:cubicBezTo>
                  <a:cubicBezTo>
                    <a:pt x="3569" y="896"/>
                    <a:pt x="3569" y="896"/>
                    <a:pt x="3569" y="896"/>
                  </a:cubicBezTo>
                  <a:cubicBezTo>
                    <a:pt x="3585" y="796"/>
                    <a:pt x="3585" y="796"/>
                    <a:pt x="3585" y="796"/>
                  </a:cubicBezTo>
                  <a:cubicBezTo>
                    <a:pt x="2646" y="796"/>
                    <a:pt x="2646" y="796"/>
                    <a:pt x="2646" y="796"/>
                  </a:cubicBezTo>
                  <a:close/>
                  <a:moveTo>
                    <a:pt x="2748" y="560"/>
                  </a:moveTo>
                  <a:cubicBezTo>
                    <a:pt x="2705" y="560"/>
                    <a:pt x="2680" y="579"/>
                    <a:pt x="2674" y="616"/>
                  </a:cubicBezTo>
                  <a:cubicBezTo>
                    <a:pt x="2669" y="649"/>
                    <a:pt x="2669" y="649"/>
                    <a:pt x="2669" y="649"/>
                  </a:cubicBezTo>
                  <a:cubicBezTo>
                    <a:pt x="3607" y="649"/>
                    <a:pt x="3607" y="649"/>
                    <a:pt x="3607" y="649"/>
                  </a:cubicBezTo>
                  <a:cubicBezTo>
                    <a:pt x="3611" y="618"/>
                    <a:pt x="3611" y="618"/>
                    <a:pt x="3611" y="618"/>
                  </a:cubicBezTo>
                  <a:cubicBezTo>
                    <a:pt x="3616" y="580"/>
                    <a:pt x="3600" y="560"/>
                    <a:pt x="3562" y="560"/>
                  </a:cubicBezTo>
                  <a:cubicBezTo>
                    <a:pt x="2748" y="560"/>
                    <a:pt x="2748" y="560"/>
                    <a:pt x="2748" y="560"/>
                  </a:cubicBezTo>
                  <a:close/>
                  <a:moveTo>
                    <a:pt x="1415" y="556"/>
                  </a:moveTo>
                  <a:cubicBezTo>
                    <a:pt x="1716" y="564"/>
                    <a:pt x="1953" y="814"/>
                    <a:pt x="1946" y="1115"/>
                  </a:cubicBezTo>
                  <a:cubicBezTo>
                    <a:pt x="1938" y="1416"/>
                    <a:pt x="1688" y="1654"/>
                    <a:pt x="1386" y="1646"/>
                  </a:cubicBezTo>
                  <a:cubicBezTo>
                    <a:pt x="1141" y="1640"/>
                    <a:pt x="937" y="1472"/>
                    <a:pt x="875" y="1246"/>
                  </a:cubicBezTo>
                  <a:cubicBezTo>
                    <a:pt x="1284" y="1246"/>
                    <a:pt x="1376" y="1319"/>
                    <a:pt x="1506" y="1533"/>
                  </a:cubicBezTo>
                  <a:cubicBezTo>
                    <a:pt x="1525" y="1370"/>
                    <a:pt x="1549" y="1215"/>
                    <a:pt x="1630" y="1107"/>
                  </a:cubicBezTo>
                  <a:cubicBezTo>
                    <a:pt x="1692" y="1022"/>
                    <a:pt x="1802" y="980"/>
                    <a:pt x="1883" y="892"/>
                  </a:cubicBezTo>
                  <a:cubicBezTo>
                    <a:pt x="1703" y="848"/>
                    <a:pt x="1478" y="667"/>
                    <a:pt x="1414" y="573"/>
                  </a:cubicBezTo>
                  <a:cubicBezTo>
                    <a:pt x="1350" y="480"/>
                    <a:pt x="1470" y="1063"/>
                    <a:pt x="875" y="1246"/>
                  </a:cubicBezTo>
                  <a:cubicBezTo>
                    <a:pt x="861" y="1196"/>
                    <a:pt x="854" y="1142"/>
                    <a:pt x="855" y="1087"/>
                  </a:cubicBezTo>
                  <a:cubicBezTo>
                    <a:pt x="863" y="786"/>
                    <a:pt x="1114" y="548"/>
                    <a:pt x="1415" y="5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grpSp>
        <p:nvGrpSpPr>
          <p:cNvPr id="123" name="Group 38"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6193976" y="1836795"/>
            <a:ext cx="698913" cy="289814"/>
            <a:chOff x="-5506" y="-1715"/>
            <a:chExt cx="18685" cy="7748"/>
          </a:xfrm>
          <a:solidFill>
            <a:sysClr val="window" lastClr="FFFFFF"/>
          </a:solidFill>
        </p:grpSpPr>
        <p:sp>
          <p:nvSpPr>
            <p:cNvPr id="124" name="Freeform 39"/>
            <p:cNvSpPr>
              <a:spLocks noEditPoints="1"/>
            </p:cNvSpPr>
            <p:nvPr/>
          </p:nvSpPr>
          <p:spPr bwMode="auto">
            <a:xfrm>
              <a:off x="-4911" y="3787"/>
              <a:ext cx="17320" cy="2246"/>
            </a:xfrm>
            <a:custGeom>
              <a:avLst/>
              <a:gdLst>
                <a:gd name="T0" fmla="*/ 354 w 7329"/>
                <a:gd name="T1" fmla="*/ 293 h 950"/>
                <a:gd name="T2" fmla="*/ 170 w 7329"/>
                <a:gd name="T3" fmla="*/ 782 h 950"/>
                <a:gd name="T4" fmla="*/ 597 w 7329"/>
                <a:gd name="T5" fmla="*/ 710 h 950"/>
                <a:gd name="T6" fmla="*/ 362 w 7329"/>
                <a:gd name="T7" fmla="*/ 949 h 950"/>
                <a:gd name="T8" fmla="*/ 106 w 7329"/>
                <a:gd name="T9" fmla="*/ 316 h 950"/>
                <a:gd name="T10" fmla="*/ 697 w 7329"/>
                <a:gd name="T11" fmla="*/ 443 h 950"/>
                <a:gd name="T12" fmla="*/ 1415 w 7329"/>
                <a:gd name="T13" fmla="*/ 381 h 950"/>
                <a:gd name="T14" fmla="*/ 959 w 7329"/>
                <a:gd name="T15" fmla="*/ 574 h 950"/>
                <a:gd name="T16" fmla="*/ 1415 w 7329"/>
                <a:gd name="T17" fmla="*/ 781 h 950"/>
                <a:gd name="T18" fmla="*/ 1492 w 7329"/>
                <a:gd name="T19" fmla="*/ 339 h 950"/>
                <a:gd name="T20" fmla="*/ 1583 w 7329"/>
                <a:gd name="T21" fmla="*/ 929 h 950"/>
                <a:gd name="T22" fmla="*/ 1374 w 7329"/>
                <a:gd name="T23" fmla="*/ 915 h 950"/>
                <a:gd name="T24" fmla="*/ 866 w 7329"/>
                <a:gd name="T25" fmla="*/ 578 h 950"/>
                <a:gd name="T26" fmla="*/ 1377 w 7329"/>
                <a:gd name="T27" fmla="*/ 244 h 950"/>
                <a:gd name="T28" fmla="*/ 1797 w 7329"/>
                <a:gd name="T29" fmla="*/ 0 h 950"/>
                <a:gd name="T30" fmla="*/ 1979 w 7329"/>
                <a:gd name="T31" fmla="*/ 237 h 950"/>
                <a:gd name="T32" fmla="*/ 2385 w 7329"/>
                <a:gd name="T33" fmla="*/ 573 h 950"/>
                <a:gd name="T34" fmla="*/ 2296 w 7329"/>
                <a:gd name="T35" fmla="*/ 571 h 950"/>
                <a:gd name="T36" fmla="*/ 1989 w 7329"/>
                <a:gd name="T37" fmla="*/ 324 h 950"/>
                <a:gd name="T38" fmla="*/ 1886 w 7329"/>
                <a:gd name="T39" fmla="*/ 588 h 950"/>
                <a:gd name="T40" fmla="*/ 1797 w 7329"/>
                <a:gd name="T41" fmla="*/ 1 h 950"/>
                <a:gd name="T42" fmla="*/ 2656 w 7329"/>
                <a:gd name="T43" fmla="*/ 607 h 950"/>
                <a:gd name="T44" fmla="*/ 3068 w 7329"/>
                <a:gd name="T45" fmla="*/ 822 h 950"/>
                <a:gd name="T46" fmla="*/ 3132 w 7329"/>
                <a:gd name="T47" fmla="*/ 887 h 950"/>
                <a:gd name="T48" fmla="*/ 2563 w 7329"/>
                <a:gd name="T49" fmla="*/ 578 h 950"/>
                <a:gd name="T50" fmla="*/ 3190 w 7329"/>
                <a:gd name="T51" fmla="*/ 318 h 950"/>
                <a:gd name="T52" fmla="*/ 3190 w 7329"/>
                <a:gd name="T53" fmla="*/ 531 h 950"/>
                <a:gd name="T54" fmla="*/ 2745 w 7329"/>
                <a:gd name="T55" fmla="*/ 357 h 950"/>
                <a:gd name="T56" fmla="*/ 3190 w 7329"/>
                <a:gd name="T57" fmla="*/ 531 h 950"/>
                <a:gd name="T58" fmla="*/ 3558 w 7329"/>
                <a:gd name="T59" fmla="*/ 0 h 950"/>
                <a:gd name="T60" fmla="*/ 3468 w 7329"/>
                <a:gd name="T61" fmla="*/ 929 h 950"/>
                <a:gd name="T62" fmla="*/ 3779 w 7329"/>
                <a:gd name="T63" fmla="*/ 0 h 950"/>
                <a:gd name="T64" fmla="*/ 3779 w 7329"/>
                <a:gd name="T65" fmla="*/ 929 h 950"/>
                <a:gd name="T66" fmla="*/ 3869 w 7329"/>
                <a:gd name="T67" fmla="*/ 929 h 950"/>
                <a:gd name="T68" fmla="*/ 4135 w 7329"/>
                <a:gd name="T69" fmla="*/ 929 h 950"/>
                <a:gd name="T70" fmla="*/ 4265 w 7329"/>
                <a:gd name="T71" fmla="*/ 929 h 950"/>
                <a:gd name="T72" fmla="*/ 4984 w 7329"/>
                <a:gd name="T73" fmla="*/ 330 h 950"/>
                <a:gd name="T74" fmla="*/ 4582 w 7329"/>
                <a:gd name="T75" fmla="*/ 579 h 950"/>
                <a:gd name="T76" fmla="*/ 4990 w 7329"/>
                <a:gd name="T77" fmla="*/ 822 h 950"/>
                <a:gd name="T78" fmla="*/ 5057 w 7329"/>
                <a:gd name="T79" fmla="*/ 886 h 950"/>
                <a:gd name="T80" fmla="*/ 4488 w 7329"/>
                <a:gd name="T81" fmla="*/ 580 h 950"/>
                <a:gd name="T82" fmla="*/ 5055 w 7329"/>
                <a:gd name="T83" fmla="*/ 270 h 950"/>
                <a:gd name="T84" fmla="*/ 5446 w 7329"/>
                <a:gd name="T85" fmla="*/ 578 h 950"/>
                <a:gd name="T86" fmla="*/ 5905 w 7329"/>
                <a:gd name="T87" fmla="*/ 781 h 950"/>
                <a:gd name="T88" fmla="*/ 5707 w 7329"/>
                <a:gd name="T89" fmla="*/ 292 h 950"/>
                <a:gd name="T90" fmla="*/ 5446 w 7329"/>
                <a:gd name="T91" fmla="*/ 578 h 950"/>
                <a:gd name="T92" fmla="*/ 5708 w 7329"/>
                <a:gd name="T93" fmla="*/ 205 h 950"/>
                <a:gd name="T94" fmla="*/ 5971 w 7329"/>
                <a:gd name="T95" fmla="*/ 838 h 950"/>
                <a:gd name="T96" fmla="*/ 5352 w 7329"/>
                <a:gd name="T97" fmla="*/ 579 h 950"/>
                <a:gd name="T98" fmla="*/ 6914 w 7329"/>
                <a:gd name="T99" fmla="*/ 245 h 950"/>
                <a:gd name="T100" fmla="*/ 7329 w 7329"/>
                <a:gd name="T101" fmla="*/ 576 h 950"/>
                <a:gd name="T102" fmla="*/ 7243 w 7329"/>
                <a:gd name="T103" fmla="*/ 557 h 950"/>
                <a:gd name="T104" fmla="*/ 6941 w 7329"/>
                <a:gd name="T105" fmla="*/ 325 h 950"/>
                <a:gd name="T106" fmla="*/ 6839 w 7329"/>
                <a:gd name="T107" fmla="*/ 589 h 950"/>
                <a:gd name="T108" fmla="*/ 6754 w 7329"/>
                <a:gd name="T109" fmla="*/ 537 h 950"/>
                <a:gd name="T110" fmla="*/ 6446 w 7329"/>
                <a:gd name="T111" fmla="*/ 325 h 950"/>
                <a:gd name="T112" fmla="*/ 6343 w 7329"/>
                <a:gd name="T113" fmla="*/ 589 h 950"/>
                <a:gd name="T114" fmla="*/ 6255 w 7329"/>
                <a:gd name="T115" fmla="*/ 229 h 950"/>
                <a:gd name="T116" fmla="*/ 6438 w 7329"/>
                <a:gd name="T117" fmla="*/ 238 h 950"/>
                <a:gd name="T118" fmla="*/ 6807 w 7329"/>
                <a:gd name="T119" fmla="*/ 339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29" h="950">
                  <a:moveTo>
                    <a:pt x="597" y="443"/>
                  </a:moveTo>
                  <a:cubicBezTo>
                    <a:pt x="569" y="393"/>
                    <a:pt x="536" y="355"/>
                    <a:pt x="496" y="330"/>
                  </a:cubicBezTo>
                  <a:cubicBezTo>
                    <a:pt x="456" y="306"/>
                    <a:pt x="409" y="293"/>
                    <a:pt x="354" y="293"/>
                  </a:cubicBezTo>
                  <a:cubicBezTo>
                    <a:pt x="281" y="293"/>
                    <a:pt x="220" y="321"/>
                    <a:pt x="170" y="376"/>
                  </a:cubicBezTo>
                  <a:cubicBezTo>
                    <a:pt x="119" y="431"/>
                    <a:pt x="94" y="499"/>
                    <a:pt x="94" y="579"/>
                  </a:cubicBezTo>
                  <a:cubicBezTo>
                    <a:pt x="94" y="660"/>
                    <a:pt x="119" y="728"/>
                    <a:pt x="170" y="782"/>
                  </a:cubicBezTo>
                  <a:cubicBezTo>
                    <a:pt x="220" y="836"/>
                    <a:pt x="283" y="863"/>
                    <a:pt x="357" y="863"/>
                  </a:cubicBezTo>
                  <a:cubicBezTo>
                    <a:pt x="412" y="863"/>
                    <a:pt x="460" y="850"/>
                    <a:pt x="502" y="823"/>
                  </a:cubicBezTo>
                  <a:cubicBezTo>
                    <a:pt x="543" y="796"/>
                    <a:pt x="575" y="759"/>
                    <a:pt x="597" y="710"/>
                  </a:cubicBezTo>
                  <a:cubicBezTo>
                    <a:pt x="696" y="710"/>
                    <a:pt x="696" y="710"/>
                    <a:pt x="696" y="710"/>
                  </a:cubicBezTo>
                  <a:cubicBezTo>
                    <a:pt x="669" y="786"/>
                    <a:pt x="627" y="845"/>
                    <a:pt x="568" y="887"/>
                  </a:cubicBezTo>
                  <a:cubicBezTo>
                    <a:pt x="510" y="928"/>
                    <a:pt x="441" y="949"/>
                    <a:pt x="362" y="949"/>
                  </a:cubicBezTo>
                  <a:cubicBezTo>
                    <a:pt x="260" y="949"/>
                    <a:pt x="175" y="913"/>
                    <a:pt x="105" y="841"/>
                  </a:cubicBezTo>
                  <a:cubicBezTo>
                    <a:pt x="35" y="769"/>
                    <a:pt x="0" y="682"/>
                    <a:pt x="0" y="580"/>
                  </a:cubicBezTo>
                  <a:cubicBezTo>
                    <a:pt x="0" y="477"/>
                    <a:pt x="35" y="389"/>
                    <a:pt x="106" y="316"/>
                  </a:cubicBezTo>
                  <a:cubicBezTo>
                    <a:pt x="177" y="245"/>
                    <a:pt x="263" y="208"/>
                    <a:pt x="365" y="208"/>
                  </a:cubicBezTo>
                  <a:cubicBezTo>
                    <a:pt x="441" y="208"/>
                    <a:pt x="508" y="229"/>
                    <a:pt x="566" y="270"/>
                  </a:cubicBezTo>
                  <a:cubicBezTo>
                    <a:pt x="624" y="311"/>
                    <a:pt x="668" y="369"/>
                    <a:pt x="697" y="443"/>
                  </a:cubicBezTo>
                  <a:cubicBezTo>
                    <a:pt x="597" y="443"/>
                    <a:pt x="597" y="443"/>
                    <a:pt x="597" y="443"/>
                  </a:cubicBezTo>
                  <a:close/>
                  <a:moveTo>
                    <a:pt x="1494" y="586"/>
                  </a:moveTo>
                  <a:cubicBezTo>
                    <a:pt x="1494" y="506"/>
                    <a:pt x="1468" y="437"/>
                    <a:pt x="1415" y="381"/>
                  </a:cubicBezTo>
                  <a:cubicBezTo>
                    <a:pt x="1362" y="324"/>
                    <a:pt x="1300" y="296"/>
                    <a:pt x="1228" y="296"/>
                  </a:cubicBezTo>
                  <a:cubicBezTo>
                    <a:pt x="1154" y="296"/>
                    <a:pt x="1091" y="323"/>
                    <a:pt x="1038" y="377"/>
                  </a:cubicBezTo>
                  <a:cubicBezTo>
                    <a:pt x="985" y="431"/>
                    <a:pt x="959" y="496"/>
                    <a:pt x="959" y="574"/>
                  </a:cubicBezTo>
                  <a:cubicBezTo>
                    <a:pt x="959" y="656"/>
                    <a:pt x="986" y="725"/>
                    <a:pt x="1039" y="781"/>
                  </a:cubicBezTo>
                  <a:cubicBezTo>
                    <a:pt x="1092" y="836"/>
                    <a:pt x="1156" y="864"/>
                    <a:pt x="1232" y="864"/>
                  </a:cubicBezTo>
                  <a:cubicBezTo>
                    <a:pt x="1301" y="864"/>
                    <a:pt x="1362" y="836"/>
                    <a:pt x="1415" y="781"/>
                  </a:cubicBezTo>
                  <a:cubicBezTo>
                    <a:pt x="1468" y="725"/>
                    <a:pt x="1495" y="660"/>
                    <a:pt x="1495" y="586"/>
                  </a:cubicBezTo>
                  <a:cubicBezTo>
                    <a:pt x="1494" y="586"/>
                    <a:pt x="1494" y="586"/>
                    <a:pt x="1494" y="586"/>
                  </a:cubicBezTo>
                  <a:close/>
                  <a:moveTo>
                    <a:pt x="1492" y="339"/>
                  </a:moveTo>
                  <a:cubicBezTo>
                    <a:pt x="1492" y="0"/>
                    <a:pt x="1492" y="0"/>
                    <a:pt x="1492" y="0"/>
                  </a:cubicBezTo>
                  <a:cubicBezTo>
                    <a:pt x="1583" y="0"/>
                    <a:pt x="1583" y="0"/>
                    <a:pt x="1583" y="0"/>
                  </a:cubicBezTo>
                  <a:cubicBezTo>
                    <a:pt x="1583" y="929"/>
                    <a:pt x="1583" y="929"/>
                    <a:pt x="1583" y="929"/>
                  </a:cubicBezTo>
                  <a:cubicBezTo>
                    <a:pt x="1492" y="929"/>
                    <a:pt x="1492" y="929"/>
                    <a:pt x="1492" y="929"/>
                  </a:cubicBezTo>
                  <a:cubicBezTo>
                    <a:pt x="1492" y="823"/>
                    <a:pt x="1492" y="823"/>
                    <a:pt x="1492" y="823"/>
                  </a:cubicBezTo>
                  <a:cubicBezTo>
                    <a:pt x="1460" y="862"/>
                    <a:pt x="1422" y="893"/>
                    <a:pt x="1374" y="915"/>
                  </a:cubicBezTo>
                  <a:cubicBezTo>
                    <a:pt x="1328" y="937"/>
                    <a:pt x="1278" y="948"/>
                    <a:pt x="1226" y="948"/>
                  </a:cubicBezTo>
                  <a:cubicBezTo>
                    <a:pt x="1125" y="948"/>
                    <a:pt x="1040" y="912"/>
                    <a:pt x="970" y="841"/>
                  </a:cubicBezTo>
                  <a:cubicBezTo>
                    <a:pt x="901" y="769"/>
                    <a:pt x="866" y="682"/>
                    <a:pt x="866" y="578"/>
                  </a:cubicBezTo>
                  <a:cubicBezTo>
                    <a:pt x="866" y="475"/>
                    <a:pt x="900" y="388"/>
                    <a:pt x="969" y="318"/>
                  </a:cubicBezTo>
                  <a:cubicBezTo>
                    <a:pt x="1037" y="247"/>
                    <a:pt x="1123" y="212"/>
                    <a:pt x="1226" y="212"/>
                  </a:cubicBezTo>
                  <a:cubicBezTo>
                    <a:pt x="1281" y="212"/>
                    <a:pt x="1331" y="223"/>
                    <a:pt x="1377" y="244"/>
                  </a:cubicBezTo>
                  <a:cubicBezTo>
                    <a:pt x="1422" y="266"/>
                    <a:pt x="1460" y="297"/>
                    <a:pt x="1492" y="338"/>
                  </a:cubicBezTo>
                  <a:cubicBezTo>
                    <a:pt x="1492" y="339"/>
                    <a:pt x="1492" y="339"/>
                    <a:pt x="1492" y="339"/>
                  </a:cubicBezTo>
                  <a:close/>
                  <a:moveTo>
                    <a:pt x="1797" y="0"/>
                  </a:moveTo>
                  <a:cubicBezTo>
                    <a:pt x="1886" y="0"/>
                    <a:pt x="1886" y="0"/>
                    <a:pt x="1886" y="0"/>
                  </a:cubicBezTo>
                  <a:cubicBezTo>
                    <a:pt x="1886" y="310"/>
                    <a:pt x="1886" y="310"/>
                    <a:pt x="1886" y="310"/>
                  </a:cubicBezTo>
                  <a:cubicBezTo>
                    <a:pt x="1912" y="278"/>
                    <a:pt x="1943" y="254"/>
                    <a:pt x="1979" y="237"/>
                  </a:cubicBezTo>
                  <a:cubicBezTo>
                    <a:pt x="2016" y="221"/>
                    <a:pt x="2056" y="213"/>
                    <a:pt x="2102" y="213"/>
                  </a:cubicBezTo>
                  <a:cubicBezTo>
                    <a:pt x="2200" y="213"/>
                    <a:pt x="2272" y="241"/>
                    <a:pt x="2317" y="298"/>
                  </a:cubicBezTo>
                  <a:cubicBezTo>
                    <a:pt x="2362" y="354"/>
                    <a:pt x="2385" y="446"/>
                    <a:pt x="2385" y="573"/>
                  </a:cubicBezTo>
                  <a:cubicBezTo>
                    <a:pt x="2385" y="929"/>
                    <a:pt x="2385" y="929"/>
                    <a:pt x="2385" y="929"/>
                  </a:cubicBezTo>
                  <a:cubicBezTo>
                    <a:pt x="2296" y="929"/>
                    <a:pt x="2296" y="929"/>
                    <a:pt x="2296" y="929"/>
                  </a:cubicBezTo>
                  <a:cubicBezTo>
                    <a:pt x="2296" y="571"/>
                    <a:pt x="2296" y="571"/>
                    <a:pt x="2296" y="571"/>
                  </a:cubicBezTo>
                  <a:cubicBezTo>
                    <a:pt x="2296" y="470"/>
                    <a:pt x="2281" y="399"/>
                    <a:pt x="2250" y="360"/>
                  </a:cubicBezTo>
                  <a:cubicBezTo>
                    <a:pt x="2219" y="320"/>
                    <a:pt x="2168" y="300"/>
                    <a:pt x="2096" y="300"/>
                  </a:cubicBezTo>
                  <a:cubicBezTo>
                    <a:pt x="2055" y="300"/>
                    <a:pt x="2020" y="308"/>
                    <a:pt x="1989" y="324"/>
                  </a:cubicBezTo>
                  <a:cubicBezTo>
                    <a:pt x="1958" y="341"/>
                    <a:pt x="1934" y="364"/>
                    <a:pt x="1916" y="395"/>
                  </a:cubicBezTo>
                  <a:cubicBezTo>
                    <a:pt x="1905" y="414"/>
                    <a:pt x="1897" y="436"/>
                    <a:pt x="1893" y="460"/>
                  </a:cubicBezTo>
                  <a:cubicBezTo>
                    <a:pt x="1888" y="484"/>
                    <a:pt x="1886" y="527"/>
                    <a:pt x="1886" y="588"/>
                  </a:cubicBezTo>
                  <a:cubicBezTo>
                    <a:pt x="1886" y="930"/>
                    <a:pt x="1886" y="930"/>
                    <a:pt x="1886" y="930"/>
                  </a:cubicBezTo>
                  <a:cubicBezTo>
                    <a:pt x="1797" y="930"/>
                    <a:pt x="1797" y="930"/>
                    <a:pt x="1797" y="930"/>
                  </a:cubicBezTo>
                  <a:cubicBezTo>
                    <a:pt x="1797" y="1"/>
                    <a:pt x="1797" y="1"/>
                    <a:pt x="1797" y="1"/>
                  </a:cubicBezTo>
                  <a:cubicBezTo>
                    <a:pt x="1797" y="0"/>
                    <a:pt x="1797" y="0"/>
                    <a:pt x="1797" y="0"/>
                  </a:cubicBezTo>
                  <a:close/>
                  <a:moveTo>
                    <a:pt x="3290" y="607"/>
                  </a:moveTo>
                  <a:cubicBezTo>
                    <a:pt x="2656" y="607"/>
                    <a:pt x="2656" y="607"/>
                    <a:pt x="2656" y="607"/>
                  </a:cubicBezTo>
                  <a:cubicBezTo>
                    <a:pt x="2661" y="684"/>
                    <a:pt x="2689" y="745"/>
                    <a:pt x="2739" y="792"/>
                  </a:cubicBezTo>
                  <a:cubicBezTo>
                    <a:pt x="2789" y="840"/>
                    <a:pt x="2851" y="863"/>
                    <a:pt x="2925" y="863"/>
                  </a:cubicBezTo>
                  <a:cubicBezTo>
                    <a:pt x="2978" y="863"/>
                    <a:pt x="3026" y="850"/>
                    <a:pt x="3068" y="822"/>
                  </a:cubicBezTo>
                  <a:cubicBezTo>
                    <a:pt x="3110" y="795"/>
                    <a:pt x="3142" y="757"/>
                    <a:pt x="3165" y="708"/>
                  </a:cubicBezTo>
                  <a:cubicBezTo>
                    <a:pt x="3267" y="708"/>
                    <a:pt x="3267" y="708"/>
                    <a:pt x="3267" y="708"/>
                  </a:cubicBezTo>
                  <a:cubicBezTo>
                    <a:pt x="3235" y="786"/>
                    <a:pt x="3190" y="846"/>
                    <a:pt x="3132" y="887"/>
                  </a:cubicBezTo>
                  <a:cubicBezTo>
                    <a:pt x="3073" y="929"/>
                    <a:pt x="3005" y="950"/>
                    <a:pt x="2928" y="950"/>
                  </a:cubicBezTo>
                  <a:cubicBezTo>
                    <a:pt x="2826" y="950"/>
                    <a:pt x="2740" y="914"/>
                    <a:pt x="2669" y="841"/>
                  </a:cubicBezTo>
                  <a:cubicBezTo>
                    <a:pt x="2599" y="768"/>
                    <a:pt x="2563" y="680"/>
                    <a:pt x="2563" y="578"/>
                  </a:cubicBezTo>
                  <a:cubicBezTo>
                    <a:pt x="2563" y="471"/>
                    <a:pt x="2598" y="383"/>
                    <a:pt x="2667" y="313"/>
                  </a:cubicBezTo>
                  <a:cubicBezTo>
                    <a:pt x="2736" y="244"/>
                    <a:pt x="2825" y="208"/>
                    <a:pt x="2932" y="208"/>
                  </a:cubicBezTo>
                  <a:cubicBezTo>
                    <a:pt x="3038" y="208"/>
                    <a:pt x="3124" y="245"/>
                    <a:pt x="3190" y="318"/>
                  </a:cubicBezTo>
                  <a:cubicBezTo>
                    <a:pt x="3257" y="390"/>
                    <a:pt x="3290" y="485"/>
                    <a:pt x="3290" y="601"/>
                  </a:cubicBezTo>
                  <a:cubicBezTo>
                    <a:pt x="3290" y="607"/>
                    <a:pt x="3290" y="607"/>
                    <a:pt x="3290" y="607"/>
                  </a:cubicBezTo>
                  <a:close/>
                  <a:moveTo>
                    <a:pt x="3190" y="531"/>
                  </a:moveTo>
                  <a:cubicBezTo>
                    <a:pt x="3174" y="452"/>
                    <a:pt x="3142" y="393"/>
                    <a:pt x="3096" y="353"/>
                  </a:cubicBezTo>
                  <a:cubicBezTo>
                    <a:pt x="3051" y="313"/>
                    <a:pt x="2991" y="293"/>
                    <a:pt x="2919" y="293"/>
                  </a:cubicBezTo>
                  <a:cubicBezTo>
                    <a:pt x="2850" y="293"/>
                    <a:pt x="2793" y="315"/>
                    <a:pt x="2745" y="357"/>
                  </a:cubicBezTo>
                  <a:cubicBezTo>
                    <a:pt x="2698" y="400"/>
                    <a:pt x="2669" y="458"/>
                    <a:pt x="2659" y="531"/>
                  </a:cubicBezTo>
                  <a:cubicBezTo>
                    <a:pt x="3190" y="531"/>
                    <a:pt x="3190" y="531"/>
                    <a:pt x="3190" y="531"/>
                  </a:cubicBezTo>
                  <a:cubicBezTo>
                    <a:pt x="3190" y="531"/>
                    <a:pt x="3190" y="531"/>
                    <a:pt x="3190" y="531"/>
                  </a:cubicBezTo>
                  <a:close/>
                  <a:moveTo>
                    <a:pt x="3468" y="929"/>
                  </a:moveTo>
                  <a:cubicBezTo>
                    <a:pt x="3468" y="0"/>
                    <a:pt x="3468" y="0"/>
                    <a:pt x="3468" y="0"/>
                  </a:cubicBezTo>
                  <a:cubicBezTo>
                    <a:pt x="3558" y="0"/>
                    <a:pt x="3558" y="0"/>
                    <a:pt x="3558" y="0"/>
                  </a:cubicBezTo>
                  <a:cubicBezTo>
                    <a:pt x="3558" y="929"/>
                    <a:pt x="3558" y="929"/>
                    <a:pt x="3558" y="929"/>
                  </a:cubicBezTo>
                  <a:cubicBezTo>
                    <a:pt x="3468" y="929"/>
                    <a:pt x="3468" y="929"/>
                    <a:pt x="3468" y="929"/>
                  </a:cubicBezTo>
                  <a:cubicBezTo>
                    <a:pt x="3468" y="929"/>
                    <a:pt x="3468" y="929"/>
                    <a:pt x="3468" y="929"/>
                  </a:cubicBezTo>
                  <a:close/>
                  <a:moveTo>
                    <a:pt x="3869" y="145"/>
                  </a:moveTo>
                  <a:cubicBezTo>
                    <a:pt x="3779" y="145"/>
                    <a:pt x="3779" y="145"/>
                    <a:pt x="3779" y="145"/>
                  </a:cubicBezTo>
                  <a:cubicBezTo>
                    <a:pt x="3779" y="0"/>
                    <a:pt x="3779" y="0"/>
                    <a:pt x="3779" y="0"/>
                  </a:cubicBezTo>
                  <a:cubicBezTo>
                    <a:pt x="3869" y="0"/>
                    <a:pt x="3869" y="0"/>
                    <a:pt x="3869" y="0"/>
                  </a:cubicBezTo>
                  <a:cubicBezTo>
                    <a:pt x="3869" y="145"/>
                    <a:pt x="3869" y="145"/>
                    <a:pt x="3869" y="145"/>
                  </a:cubicBezTo>
                  <a:close/>
                  <a:moveTo>
                    <a:pt x="3779" y="929"/>
                  </a:moveTo>
                  <a:cubicBezTo>
                    <a:pt x="3779" y="227"/>
                    <a:pt x="3779" y="227"/>
                    <a:pt x="3779" y="227"/>
                  </a:cubicBezTo>
                  <a:cubicBezTo>
                    <a:pt x="3869" y="227"/>
                    <a:pt x="3869" y="227"/>
                    <a:pt x="3869" y="227"/>
                  </a:cubicBezTo>
                  <a:cubicBezTo>
                    <a:pt x="3869" y="929"/>
                    <a:pt x="3869" y="929"/>
                    <a:pt x="3869" y="929"/>
                  </a:cubicBezTo>
                  <a:cubicBezTo>
                    <a:pt x="3779" y="929"/>
                    <a:pt x="3779" y="929"/>
                    <a:pt x="3779" y="929"/>
                  </a:cubicBezTo>
                  <a:cubicBezTo>
                    <a:pt x="3779" y="929"/>
                    <a:pt x="3779" y="929"/>
                    <a:pt x="3779" y="929"/>
                  </a:cubicBezTo>
                  <a:close/>
                  <a:moveTo>
                    <a:pt x="4135" y="929"/>
                  </a:moveTo>
                  <a:cubicBezTo>
                    <a:pt x="4135" y="798"/>
                    <a:pt x="4135" y="798"/>
                    <a:pt x="4135" y="798"/>
                  </a:cubicBezTo>
                  <a:cubicBezTo>
                    <a:pt x="4265" y="798"/>
                    <a:pt x="4265" y="798"/>
                    <a:pt x="4265" y="798"/>
                  </a:cubicBezTo>
                  <a:cubicBezTo>
                    <a:pt x="4265" y="929"/>
                    <a:pt x="4265" y="929"/>
                    <a:pt x="4265" y="929"/>
                  </a:cubicBezTo>
                  <a:cubicBezTo>
                    <a:pt x="4135" y="929"/>
                    <a:pt x="4135" y="929"/>
                    <a:pt x="4135" y="929"/>
                  </a:cubicBezTo>
                  <a:close/>
                  <a:moveTo>
                    <a:pt x="5086" y="443"/>
                  </a:moveTo>
                  <a:cubicBezTo>
                    <a:pt x="5058" y="392"/>
                    <a:pt x="5024" y="354"/>
                    <a:pt x="4984" y="330"/>
                  </a:cubicBezTo>
                  <a:cubicBezTo>
                    <a:pt x="4944" y="305"/>
                    <a:pt x="4897" y="293"/>
                    <a:pt x="4842" y="293"/>
                  </a:cubicBezTo>
                  <a:cubicBezTo>
                    <a:pt x="4770" y="293"/>
                    <a:pt x="4708" y="320"/>
                    <a:pt x="4658" y="375"/>
                  </a:cubicBezTo>
                  <a:cubicBezTo>
                    <a:pt x="4608" y="430"/>
                    <a:pt x="4582" y="498"/>
                    <a:pt x="4582" y="579"/>
                  </a:cubicBezTo>
                  <a:cubicBezTo>
                    <a:pt x="4582" y="660"/>
                    <a:pt x="4608" y="727"/>
                    <a:pt x="4658" y="781"/>
                  </a:cubicBezTo>
                  <a:cubicBezTo>
                    <a:pt x="4709" y="835"/>
                    <a:pt x="4771" y="863"/>
                    <a:pt x="4846" y="863"/>
                  </a:cubicBezTo>
                  <a:cubicBezTo>
                    <a:pt x="4900" y="863"/>
                    <a:pt x="4948" y="849"/>
                    <a:pt x="4990" y="822"/>
                  </a:cubicBezTo>
                  <a:cubicBezTo>
                    <a:pt x="5032" y="796"/>
                    <a:pt x="5063" y="758"/>
                    <a:pt x="5085" y="709"/>
                  </a:cubicBezTo>
                  <a:cubicBezTo>
                    <a:pt x="5185" y="709"/>
                    <a:pt x="5185" y="709"/>
                    <a:pt x="5185" y="709"/>
                  </a:cubicBezTo>
                  <a:cubicBezTo>
                    <a:pt x="5157" y="786"/>
                    <a:pt x="5115" y="844"/>
                    <a:pt x="5057" y="886"/>
                  </a:cubicBezTo>
                  <a:cubicBezTo>
                    <a:pt x="4998" y="928"/>
                    <a:pt x="4930" y="949"/>
                    <a:pt x="4850" y="949"/>
                  </a:cubicBezTo>
                  <a:cubicBezTo>
                    <a:pt x="4749" y="949"/>
                    <a:pt x="4663" y="913"/>
                    <a:pt x="4593" y="841"/>
                  </a:cubicBezTo>
                  <a:cubicBezTo>
                    <a:pt x="4523" y="769"/>
                    <a:pt x="4488" y="682"/>
                    <a:pt x="4488" y="580"/>
                  </a:cubicBezTo>
                  <a:cubicBezTo>
                    <a:pt x="4488" y="476"/>
                    <a:pt x="4524" y="388"/>
                    <a:pt x="4594" y="316"/>
                  </a:cubicBezTo>
                  <a:cubicBezTo>
                    <a:pt x="4665" y="244"/>
                    <a:pt x="4751" y="208"/>
                    <a:pt x="4853" y="208"/>
                  </a:cubicBezTo>
                  <a:cubicBezTo>
                    <a:pt x="4929" y="208"/>
                    <a:pt x="4996" y="228"/>
                    <a:pt x="5055" y="270"/>
                  </a:cubicBezTo>
                  <a:cubicBezTo>
                    <a:pt x="5113" y="311"/>
                    <a:pt x="5156" y="368"/>
                    <a:pt x="5185" y="443"/>
                  </a:cubicBezTo>
                  <a:cubicBezTo>
                    <a:pt x="5086" y="443"/>
                    <a:pt x="5086" y="443"/>
                    <a:pt x="5086" y="443"/>
                  </a:cubicBezTo>
                  <a:close/>
                  <a:moveTo>
                    <a:pt x="5446" y="578"/>
                  </a:moveTo>
                  <a:cubicBezTo>
                    <a:pt x="5446" y="659"/>
                    <a:pt x="5472" y="726"/>
                    <a:pt x="5523" y="781"/>
                  </a:cubicBezTo>
                  <a:cubicBezTo>
                    <a:pt x="5575" y="836"/>
                    <a:pt x="5639" y="863"/>
                    <a:pt x="5715" y="863"/>
                  </a:cubicBezTo>
                  <a:cubicBezTo>
                    <a:pt x="5790" y="863"/>
                    <a:pt x="5854" y="836"/>
                    <a:pt x="5905" y="781"/>
                  </a:cubicBezTo>
                  <a:cubicBezTo>
                    <a:pt x="5956" y="727"/>
                    <a:pt x="5981" y="659"/>
                    <a:pt x="5981" y="577"/>
                  </a:cubicBezTo>
                  <a:cubicBezTo>
                    <a:pt x="5981" y="494"/>
                    <a:pt x="5956" y="426"/>
                    <a:pt x="5904" y="372"/>
                  </a:cubicBezTo>
                  <a:cubicBezTo>
                    <a:pt x="5852" y="319"/>
                    <a:pt x="5787" y="292"/>
                    <a:pt x="5707" y="292"/>
                  </a:cubicBezTo>
                  <a:cubicBezTo>
                    <a:pt x="5635" y="292"/>
                    <a:pt x="5574" y="319"/>
                    <a:pt x="5523" y="374"/>
                  </a:cubicBezTo>
                  <a:cubicBezTo>
                    <a:pt x="5471" y="429"/>
                    <a:pt x="5446" y="497"/>
                    <a:pt x="5446" y="578"/>
                  </a:cubicBezTo>
                  <a:cubicBezTo>
                    <a:pt x="5446" y="578"/>
                    <a:pt x="5446" y="578"/>
                    <a:pt x="5446" y="578"/>
                  </a:cubicBezTo>
                  <a:close/>
                  <a:moveTo>
                    <a:pt x="5352" y="579"/>
                  </a:moveTo>
                  <a:cubicBezTo>
                    <a:pt x="5352" y="477"/>
                    <a:pt x="5387" y="388"/>
                    <a:pt x="5458" y="315"/>
                  </a:cubicBezTo>
                  <a:cubicBezTo>
                    <a:pt x="5528" y="242"/>
                    <a:pt x="5612" y="205"/>
                    <a:pt x="5708" y="205"/>
                  </a:cubicBezTo>
                  <a:cubicBezTo>
                    <a:pt x="5810" y="205"/>
                    <a:pt x="5897" y="241"/>
                    <a:pt x="5968" y="313"/>
                  </a:cubicBezTo>
                  <a:cubicBezTo>
                    <a:pt x="6040" y="385"/>
                    <a:pt x="6076" y="471"/>
                    <a:pt x="6076" y="570"/>
                  </a:cubicBezTo>
                  <a:cubicBezTo>
                    <a:pt x="6076" y="674"/>
                    <a:pt x="6041" y="764"/>
                    <a:pt x="5971" y="838"/>
                  </a:cubicBezTo>
                  <a:cubicBezTo>
                    <a:pt x="5900" y="912"/>
                    <a:pt x="5815" y="949"/>
                    <a:pt x="5715" y="949"/>
                  </a:cubicBezTo>
                  <a:cubicBezTo>
                    <a:pt x="5613" y="949"/>
                    <a:pt x="5527" y="913"/>
                    <a:pt x="5457" y="840"/>
                  </a:cubicBezTo>
                  <a:cubicBezTo>
                    <a:pt x="5387" y="768"/>
                    <a:pt x="5352" y="681"/>
                    <a:pt x="5352" y="579"/>
                  </a:cubicBezTo>
                  <a:cubicBezTo>
                    <a:pt x="5352" y="579"/>
                    <a:pt x="5352" y="579"/>
                    <a:pt x="5352" y="579"/>
                  </a:cubicBezTo>
                  <a:close/>
                  <a:moveTo>
                    <a:pt x="6807" y="337"/>
                  </a:moveTo>
                  <a:cubicBezTo>
                    <a:pt x="6835" y="297"/>
                    <a:pt x="6871" y="266"/>
                    <a:pt x="6914" y="245"/>
                  </a:cubicBezTo>
                  <a:cubicBezTo>
                    <a:pt x="6956" y="224"/>
                    <a:pt x="7003" y="214"/>
                    <a:pt x="7056" y="214"/>
                  </a:cubicBezTo>
                  <a:cubicBezTo>
                    <a:pt x="7151" y="214"/>
                    <a:pt x="7221" y="242"/>
                    <a:pt x="7264" y="300"/>
                  </a:cubicBezTo>
                  <a:cubicBezTo>
                    <a:pt x="7307" y="357"/>
                    <a:pt x="7329" y="449"/>
                    <a:pt x="7329" y="576"/>
                  </a:cubicBezTo>
                  <a:cubicBezTo>
                    <a:pt x="7329" y="930"/>
                    <a:pt x="7329" y="930"/>
                    <a:pt x="7329" y="930"/>
                  </a:cubicBezTo>
                  <a:cubicBezTo>
                    <a:pt x="7243" y="930"/>
                    <a:pt x="7243" y="930"/>
                    <a:pt x="7243" y="930"/>
                  </a:cubicBezTo>
                  <a:cubicBezTo>
                    <a:pt x="7243" y="557"/>
                    <a:pt x="7243" y="557"/>
                    <a:pt x="7243" y="557"/>
                  </a:cubicBezTo>
                  <a:cubicBezTo>
                    <a:pt x="7243" y="465"/>
                    <a:pt x="7227" y="399"/>
                    <a:pt x="7196" y="360"/>
                  </a:cubicBezTo>
                  <a:cubicBezTo>
                    <a:pt x="7166" y="320"/>
                    <a:pt x="7116" y="300"/>
                    <a:pt x="7046" y="300"/>
                  </a:cubicBezTo>
                  <a:cubicBezTo>
                    <a:pt x="7007" y="300"/>
                    <a:pt x="6971" y="309"/>
                    <a:pt x="6941" y="325"/>
                  </a:cubicBezTo>
                  <a:cubicBezTo>
                    <a:pt x="6910" y="341"/>
                    <a:pt x="6886" y="365"/>
                    <a:pt x="6869" y="395"/>
                  </a:cubicBezTo>
                  <a:cubicBezTo>
                    <a:pt x="6858" y="414"/>
                    <a:pt x="6850" y="436"/>
                    <a:pt x="6845" y="461"/>
                  </a:cubicBezTo>
                  <a:cubicBezTo>
                    <a:pt x="6841" y="485"/>
                    <a:pt x="6839" y="528"/>
                    <a:pt x="6839" y="589"/>
                  </a:cubicBezTo>
                  <a:cubicBezTo>
                    <a:pt x="6839" y="930"/>
                    <a:pt x="6839" y="930"/>
                    <a:pt x="6839" y="930"/>
                  </a:cubicBezTo>
                  <a:cubicBezTo>
                    <a:pt x="6754" y="930"/>
                    <a:pt x="6754" y="930"/>
                    <a:pt x="6754" y="930"/>
                  </a:cubicBezTo>
                  <a:cubicBezTo>
                    <a:pt x="6754" y="537"/>
                    <a:pt x="6754" y="537"/>
                    <a:pt x="6754" y="537"/>
                  </a:cubicBezTo>
                  <a:cubicBezTo>
                    <a:pt x="6754" y="457"/>
                    <a:pt x="6737" y="397"/>
                    <a:pt x="6704" y="358"/>
                  </a:cubicBezTo>
                  <a:cubicBezTo>
                    <a:pt x="6672" y="320"/>
                    <a:pt x="6621" y="301"/>
                    <a:pt x="6554" y="301"/>
                  </a:cubicBezTo>
                  <a:cubicBezTo>
                    <a:pt x="6513" y="301"/>
                    <a:pt x="6477" y="309"/>
                    <a:pt x="6446" y="325"/>
                  </a:cubicBezTo>
                  <a:cubicBezTo>
                    <a:pt x="6415" y="342"/>
                    <a:pt x="6391" y="365"/>
                    <a:pt x="6373" y="396"/>
                  </a:cubicBezTo>
                  <a:cubicBezTo>
                    <a:pt x="6362" y="415"/>
                    <a:pt x="6354" y="437"/>
                    <a:pt x="6350" y="461"/>
                  </a:cubicBezTo>
                  <a:cubicBezTo>
                    <a:pt x="6345" y="485"/>
                    <a:pt x="6343" y="528"/>
                    <a:pt x="6343" y="589"/>
                  </a:cubicBezTo>
                  <a:cubicBezTo>
                    <a:pt x="6343" y="931"/>
                    <a:pt x="6343" y="931"/>
                    <a:pt x="6343" y="931"/>
                  </a:cubicBezTo>
                  <a:cubicBezTo>
                    <a:pt x="6255" y="931"/>
                    <a:pt x="6255" y="931"/>
                    <a:pt x="6255" y="931"/>
                  </a:cubicBezTo>
                  <a:cubicBezTo>
                    <a:pt x="6255" y="229"/>
                    <a:pt x="6255" y="229"/>
                    <a:pt x="6255" y="229"/>
                  </a:cubicBezTo>
                  <a:cubicBezTo>
                    <a:pt x="6343" y="229"/>
                    <a:pt x="6343" y="229"/>
                    <a:pt x="6343" y="229"/>
                  </a:cubicBezTo>
                  <a:cubicBezTo>
                    <a:pt x="6343" y="309"/>
                    <a:pt x="6343" y="309"/>
                    <a:pt x="6343" y="309"/>
                  </a:cubicBezTo>
                  <a:cubicBezTo>
                    <a:pt x="6370" y="278"/>
                    <a:pt x="6402" y="254"/>
                    <a:pt x="6438" y="238"/>
                  </a:cubicBezTo>
                  <a:cubicBezTo>
                    <a:pt x="6474" y="223"/>
                    <a:pt x="6516" y="215"/>
                    <a:pt x="6562" y="215"/>
                  </a:cubicBezTo>
                  <a:cubicBezTo>
                    <a:pt x="6615" y="215"/>
                    <a:pt x="6663" y="226"/>
                    <a:pt x="6707" y="248"/>
                  </a:cubicBezTo>
                  <a:cubicBezTo>
                    <a:pt x="6750" y="271"/>
                    <a:pt x="6784" y="301"/>
                    <a:pt x="6807" y="339"/>
                  </a:cubicBezTo>
                  <a:cubicBezTo>
                    <a:pt x="6807" y="337"/>
                    <a:pt x="6807" y="337"/>
                    <a:pt x="6807" y="3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5" name="Freeform 40"/>
            <p:cNvSpPr>
              <a:spLocks noEditPoints="1"/>
            </p:cNvSpPr>
            <p:nvPr/>
          </p:nvSpPr>
          <p:spPr bwMode="auto">
            <a:xfrm>
              <a:off x="-5506" y="-1715"/>
              <a:ext cx="8987" cy="4691"/>
            </a:xfrm>
            <a:custGeom>
              <a:avLst/>
              <a:gdLst>
                <a:gd name="T0" fmla="*/ 3506 w 3803"/>
                <a:gd name="T1" fmla="*/ 489 h 1984"/>
                <a:gd name="T2" fmla="*/ 3582 w 3803"/>
                <a:gd name="T3" fmla="*/ 414 h 1984"/>
                <a:gd name="T4" fmla="*/ 3759 w 3803"/>
                <a:gd name="T5" fmla="*/ 528 h 1984"/>
                <a:gd name="T6" fmla="*/ 3769 w 3803"/>
                <a:gd name="T7" fmla="*/ 603 h 1984"/>
                <a:gd name="T8" fmla="*/ 3706 w 3803"/>
                <a:gd name="T9" fmla="*/ 1157 h 1984"/>
                <a:gd name="T10" fmla="*/ 3526 w 3803"/>
                <a:gd name="T11" fmla="*/ 1721 h 1984"/>
                <a:gd name="T12" fmla="*/ 3320 w 3803"/>
                <a:gd name="T13" fmla="*/ 1813 h 1984"/>
                <a:gd name="T14" fmla="*/ 3140 w 3803"/>
                <a:gd name="T15" fmla="*/ 1640 h 1984"/>
                <a:gd name="T16" fmla="*/ 3061 w 3803"/>
                <a:gd name="T17" fmla="*/ 1592 h 1984"/>
                <a:gd name="T18" fmla="*/ 3290 w 3803"/>
                <a:gd name="T19" fmla="*/ 1592 h 1984"/>
                <a:gd name="T20" fmla="*/ 3493 w 3803"/>
                <a:gd name="T21" fmla="*/ 1334 h 1984"/>
                <a:gd name="T22" fmla="*/ 3526 w 3803"/>
                <a:gd name="T23" fmla="*/ 703 h 1984"/>
                <a:gd name="T24" fmla="*/ 3064 w 3803"/>
                <a:gd name="T25" fmla="*/ 548 h 1984"/>
                <a:gd name="T26" fmla="*/ 2998 w 3803"/>
                <a:gd name="T27" fmla="*/ 821 h 1984"/>
                <a:gd name="T28" fmla="*/ 2622 w 3803"/>
                <a:gd name="T29" fmla="*/ 1566 h 1984"/>
                <a:gd name="T30" fmla="*/ 2316 w 3803"/>
                <a:gd name="T31" fmla="*/ 1742 h 1984"/>
                <a:gd name="T32" fmla="*/ 2148 w 3803"/>
                <a:gd name="T33" fmla="*/ 1803 h 1984"/>
                <a:gd name="T34" fmla="*/ 2119 w 3803"/>
                <a:gd name="T35" fmla="*/ 1793 h 1984"/>
                <a:gd name="T36" fmla="*/ 2206 w 3803"/>
                <a:gd name="T37" fmla="*/ 1736 h 1984"/>
                <a:gd name="T38" fmla="*/ 2828 w 3803"/>
                <a:gd name="T39" fmla="*/ 554 h 1984"/>
                <a:gd name="T40" fmla="*/ 2220 w 3803"/>
                <a:gd name="T41" fmla="*/ 594 h 1984"/>
                <a:gd name="T42" fmla="*/ 2747 w 3803"/>
                <a:gd name="T43" fmla="*/ 498 h 1984"/>
                <a:gd name="T44" fmla="*/ 2829 w 3803"/>
                <a:gd name="T45" fmla="*/ 298 h 1984"/>
                <a:gd name="T46" fmla="*/ 2848 w 3803"/>
                <a:gd name="T47" fmla="*/ 34 h 1984"/>
                <a:gd name="T48" fmla="*/ 3018 w 3803"/>
                <a:gd name="T49" fmla="*/ 498 h 1984"/>
                <a:gd name="T50" fmla="*/ 888 w 3803"/>
                <a:gd name="T51" fmla="*/ 0 h 1984"/>
                <a:gd name="T52" fmla="*/ 1017 w 3803"/>
                <a:gd name="T53" fmla="*/ 154 h 1984"/>
                <a:gd name="T54" fmla="*/ 677 w 3803"/>
                <a:gd name="T55" fmla="*/ 210 h 1984"/>
                <a:gd name="T56" fmla="*/ 790 w 3803"/>
                <a:gd name="T57" fmla="*/ 267 h 1984"/>
                <a:gd name="T58" fmla="*/ 750 w 3803"/>
                <a:gd name="T59" fmla="*/ 614 h 1984"/>
                <a:gd name="T60" fmla="*/ 1016 w 3803"/>
                <a:gd name="T61" fmla="*/ 509 h 1984"/>
                <a:gd name="T62" fmla="*/ 1145 w 3803"/>
                <a:gd name="T63" fmla="*/ 646 h 1984"/>
                <a:gd name="T64" fmla="*/ 749 w 3803"/>
                <a:gd name="T65" fmla="*/ 662 h 1984"/>
                <a:gd name="T66" fmla="*/ 1040 w 3803"/>
                <a:gd name="T67" fmla="*/ 1050 h 1984"/>
                <a:gd name="T68" fmla="*/ 886 w 3803"/>
                <a:gd name="T69" fmla="*/ 1179 h 1984"/>
                <a:gd name="T70" fmla="*/ 741 w 3803"/>
                <a:gd name="T71" fmla="*/ 1397 h 1984"/>
                <a:gd name="T72" fmla="*/ 611 w 3803"/>
                <a:gd name="T73" fmla="*/ 1963 h 1984"/>
                <a:gd name="T74" fmla="*/ 562 w 3803"/>
                <a:gd name="T75" fmla="*/ 1382 h 1984"/>
                <a:gd name="T76" fmla="*/ 21 w 3803"/>
                <a:gd name="T77" fmla="*/ 1640 h 1984"/>
                <a:gd name="T78" fmla="*/ 578 w 3803"/>
                <a:gd name="T79" fmla="*/ 663 h 1984"/>
                <a:gd name="T80" fmla="*/ 215 w 3803"/>
                <a:gd name="T81" fmla="*/ 687 h 1984"/>
                <a:gd name="T82" fmla="*/ 578 w 3803"/>
                <a:gd name="T83" fmla="*/ 622 h 1984"/>
                <a:gd name="T84" fmla="*/ 578 w 3803"/>
                <a:gd name="T85" fmla="*/ 226 h 1984"/>
                <a:gd name="T86" fmla="*/ 214 w 3803"/>
                <a:gd name="T87" fmla="*/ 275 h 1984"/>
                <a:gd name="T88" fmla="*/ 885 w 3803"/>
                <a:gd name="T89" fmla="*/ 1 h 1984"/>
                <a:gd name="T90" fmla="*/ 1671 w 3803"/>
                <a:gd name="T91" fmla="*/ 258 h 1984"/>
                <a:gd name="T92" fmla="*/ 1865 w 3803"/>
                <a:gd name="T93" fmla="*/ 387 h 1984"/>
                <a:gd name="T94" fmla="*/ 1816 w 3803"/>
                <a:gd name="T95" fmla="*/ 1372 h 1984"/>
                <a:gd name="T96" fmla="*/ 1824 w 3803"/>
                <a:gd name="T97" fmla="*/ 1405 h 1984"/>
                <a:gd name="T98" fmla="*/ 1331 w 3803"/>
                <a:gd name="T99" fmla="*/ 1494 h 1984"/>
                <a:gd name="T100" fmla="*/ 1162 w 3803"/>
                <a:gd name="T101" fmla="*/ 1760 h 1984"/>
                <a:gd name="T102" fmla="*/ 1170 w 3803"/>
                <a:gd name="T103" fmla="*/ 484 h 1984"/>
                <a:gd name="T104" fmla="*/ 1186 w 3803"/>
                <a:gd name="T105" fmla="*/ 258 h 1984"/>
                <a:gd name="T106" fmla="*/ 1590 w 3803"/>
                <a:gd name="T107" fmla="*/ 355 h 1984"/>
                <a:gd name="T108" fmla="*/ 1671 w 3803"/>
                <a:gd name="T109" fmla="*/ 258 h 1984"/>
                <a:gd name="T110" fmla="*/ 1332 w 3803"/>
                <a:gd name="T111" fmla="*/ 1372 h 1984"/>
                <a:gd name="T112" fmla="*/ 1607 w 3803"/>
                <a:gd name="T113" fmla="*/ 403 h 1984"/>
                <a:gd name="T114" fmla="*/ 1332 w 3803"/>
                <a:gd name="T115" fmla="*/ 411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03" h="1984">
                  <a:moveTo>
                    <a:pt x="3018" y="499"/>
                  </a:moveTo>
                  <a:cubicBezTo>
                    <a:pt x="3506" y="489"/>
                    <a:pt x="3506" y="489"/>
                    <a:pt x="3506" y="489"/>
                  </a:cubicBezTo>
                  <a:cubicBezTo>
                    <a:pt x="3524" y="463"/>
                    <a:pt x="3532" y="460"/>
                    <a:pt x="3551" y="436"/>
                  </a:cubicBezTo>
                  <a:cubicBezTo>
                    <a:pt x="3565" y="419"/>
                    <a:pt x="3577" y="414"/>
                    <a:pt x="3582" y="414"/>
                  </a:cubicBezTo>
                  <a:cubicBezTo>
                    <a:pt x="3593" y="418"/>
                    <a:pt x="3602" y="422"/>
                    <a:pt x="3611" y="428"/>
                  </a:cubicBezTo>
                  <a:cubicBezTo>
                    <a:pt x="3759" y="528"/>
                    <a:pt x="3759" y="528"/>
                    <a:pt x="3759" y="528"/>
                  </a:cubicBezTo>
                  <a:cubicBezTo>
                    <a:pt x="3788" y="546"/>
                    <a:pt x="3803" y="559"/>
                    <a:pt x="3803" y="568"/>
                  </a:cubicBezTo>
                  <a:cubicBezTo>
                    <a:pt x="3801" y="579"/>
                    <a:pt x="3790" y="591"/>
                    <a:pt x="3769" y="603"/>
                  </a:cubicBezTo>
                  <a:cubicBezTo>
                    <a:pt x="3752" y="611"/>
                    <a:pt x="3737" y="619"/>
                    <a:pt x="3724" y="627"/>
                  </a:cubicBezTo>
                  <a:cubicBezTo>
                    <a:pt x="3719" y="811"/>
                    <a:pt x="3714" y="987"/>
                    <a:pt x="3706" y="1157"/>
                  </a:cubicBezTo>
                  <a:cubicBezTo>
                    <a:pt x="3694" y="1312"/>
                    <a:pt x="3677" y="1431"/>
                    <a:pt x="3656" y="1514"/>
                  </a:cubicBezTo>
                  <a:cubicBezTo>
                    <a:pt x="3633" y="1600"/>
                    <a:pt x="3589" y="1670"/>
                    <a:pt x="3526" y="1721"/>
                  </a:cubicBezTo>
                  <a:cubicBezTo>
                    <a:pt x="3492" y="1747"/>
                    <a:pt x="3455" y="1769"/>
                    <a:pt x="3416" y="1786"/>
                  </a:cubicBezTo>
                  <a:cubicBezTo>
                    <a:pt x="3371" y="1804"/>
                    <a:pt x="3339" y="1813"/>
                    <a:pt x="3320" y="1813"/>
                  </a:cubicBezTo>
                  <a:cubicBezTo>
                    <a:pt x="3305" y="1813"/>
                    <a:pt x="3294" y="1802"/>
                    <a:pt x="3286" y="1778"/>
                  </a:cubicBezTo>
                  <a:cubicBezTo>
                    <a:pt x="3256" y="1714"/>
                    <a:pt x="3207" y="1668"/>
                    <a:pt x="3140" y="1640"/>
                  </a:cubicBezTo>
                  <a:cubicBezTo>
                    <a:pt x="3118" y="1629"/>
                    <a:pt x="3096" y="1620"/>
                    <a:pt x="3075" y="1612"/>
                  </a:cubicBezTo>
                  <a:cubicBezTo>
                    <a:pt x="3066" y="1603"/>
                    <a:pt x="3061" y="1596"/>
                    <a:pt x="3061" y="1592"/>
                  </a:cubicBezTo>
                  <a:cubicBezTo>
                    <a:pt x="3063" y="1581"/>
                    <a:pt x="3070" y="1577"/>
                    <a:pt x="3083" y="1578"/>
                  </a:cubicBezTo>
                  <a:cubicBezTo>
                    <a:pt x="3204" y="1588"/>
                    <a:pt x="3273" y="1592"/>
                    <a:pt x="3290" y="1592"/>
                  </a:cubicBezTo>
                  <a:cubicBezTo>
                    <a:pt x="3357" y="1592"/>
                    <a:pt x="3403" y="1575"/>
                    <a:pt x="3428" y="1539"/>
                  </a:cubicBezTo>
                  <a:cubicBezTo>
                    <a:pt x="3459" y="1501"/>
                    <a:pt x="3480" y="1432"/>
                    <a:pt x="3493" y="1334"/>
                  </a:cubicBezTo>
                  <a:cubicBezTo>
                    <a:pt x="3504" y="1254"/>
                    <a:pt x="3509" y="1154"/>
                    <a:pt x="3515" y="1036"/>
                  </a:cubicBezTo>
                  <a:cubicBezTo>
                    <a:pt x="3521" y="909"/>
                    <a:pt x="3527" y="798"/>
                    <a:pt x="3526" y="703"/>
                  </a:cubicBezTo>
                  <a:cubicBezTo>
                    <a:pt x="3524" y="537"/>
                    <a:pt x="3524" y="537"/>
                    <a:pt x="3524" y="537"/>
                  </a:cubicBezTo>
                  <a:cubicBezTo>
                    <a:pt x="3064" y="548"/>
                    <a:pt x="3064" y="548"/>
                    <a:pt x="3064" y="548"/>
                  </a:cubicBezTo>
                  <a:cubicBezTo>
                    <a:pt x="3018" y="549"/>
                    <a:pt x="3018" y="549"/>
                    <a:pt x="3018" y="549"/>
                  </a:cubicBezTo>
                  <a:cubicBezTo>
                    <a:pt x="3013" y="652"/>
                    <a:pt x="3006" y="742"/>
                    <a:pt x="2998" y="821"/>
                  </a:cubicBezTo>
                  <a:cubicBezTo>
                    <a:pt x="2986" y="895"/>
                    <a:pt x="2974" y="965"/>
                    <a:pt x="2961" y="1032"/>
                  </a:cubicBezTo>
                  <a:cubicBezTo>
                    <a:pt x="2904" y="1261"/>
                    <a:pt x="2791" y="1439"/>
                    <a:pt x="2622" y="1566"/>
                  </a:cubicBezTo>
                  <a:cubicBezTo>
                    <a:pt x="2611" y="1576"/>
                    <a:pt x="2584" y="1595"/>
                    <a:pt x="2541" y="1623"/>
                  </a:cubicBezTo>
                  <a:cubicBezTo>
                    <a:pt x="2430" y="1683"/>
                    <a:pt x="2356" y="1722"/>
                    <a:pt x="2316" y="1742"/>
                  </a:cubicBezTo>
                  <a:cubicBezTo>
                    <a:pt x="2312" y="1744"/>
                    <a:pt x="2309" y="1745"/>
                    <a:pt x="2308" y="1746"/>
                  </a:cubicBezTo>
                  <a:cubicBezTo>
                    <a:pt x="2269" y="1763"/>
                    <a:pt x="2216" y="1782"/>
                    <a:pt x="2148" y="1803"/>
                  </a:cubicBezTo>
                  <a:cubicBezTo>
                    <a:pt x="2143" y="1803"/>
                    <a:pt x="2138" y="1803"/>
                    <a:pt x="2135" y="1805"/>
                  </a:cubicBezTo>
                  <a:cubicBezTo>
                    <a:pt x="2124" y="1805"/>
                    <a:pt x="2119" y="1801"/>
                    <a:pt x="2119" y="1793"/>
                  </a:cubicBezTo>
                  <a:cubicBezTo>
                    <a:pt x="2121" y="1786"/>
                    <a:pt x="2125" y="1780"/>
                    <a:pt x="2133" y="1776"/>
                  </a:cubicBezTo>
                  <a:cubicBezTo>
                    <a:pt x="2156" y="1761"/>
                    <a:pt x="2180" y="1748"/>
                    <a:pt x="2206" y="1736"/>
                  </a:cubicBezTo>
                  <a:cubicBezTo>
                    <a:pt x="2440" y="1610"/>
                    <a:pt x="2604" y="1442"/>
                    <a:pt x="2700" y="1234"/>
                  </a:cubicBezTo>
                  <a:cubicBezTo>
                    <a:pt x="2770" y="1074"/>
                    <a:pt x="2812" y="848"/>
                    <a:pt x="2828" y="554"/>
                  </a:cubicBezTo>
                  <a:cubicBezTo>
                    <a:pt x="2494" y="562"/>
                    <a:pt x="2494" y="562"/>
                    <a:pt x="2494" y="562"/>
                  </a:cubicBezTo>
                  <a:cubicBezTo>
                    <a:pt x="2389" y="562"/>
                    <a:pt x="2297" y="573"/>
                    <a:pt x="2220" y="594"/>
                  </a:cubicBezTo>
                  <a:cubicBezTo>
                    <a:pt x="2136" y="509"/>
                    <a:pt x="2136" y="509"/>
                    <a:pt x="2136" y="509"/>
                  </a:cubicBezTo>
                  <a:cubicBezTo>
                    <a:pt x="2747" y="498"/>
                    <a:pt x="2747" y="498"/>
                    <a:pt x="2747" y="498"/>
                  </a:cubicBezTo>
                  <a:cubicBezTo>
                    <a:pt x="2829" y="498"/>
                    <a:pt x="2829" y="498"/>
                    <a:pt x="2829" y="498"/>
                  </a:cubicBezTo>
                  <a:cubicBezTo>
                    <a:pt x="2829" y="298"/>
                    <a:pt x="2829" y="298"/>
                    <a:pt x="2829" y="298"/>
                  </a:cubicBezTo>
                  <a:cubicBezTo>
                    <a:pt x="2829" y="160"/>
                    <a:pt x="2826" y="75"/>
                    <a:pt x="2819" y="43"/>
                  </a:cubicBezTo>
                  <a:cubicBezTo>
                    <a:pt x="2819" y="30"/>
                    <a:pt x="2829" y="27"/>
                    <a:pt x="2848" y="34"/>
                  </a:cubicBezTo>
                  <a:cubicBezTo>
                    <a:pt x="3018" y="156"/>
                    <a:pt x="3018" y="156"/>
                    <a:pt x="3018" y="156"/>
                  </a:cubicBezTo>
                  <a:cubicBezTo>
                    <a:pt x="3018" y="498"/>
                    <a:pt x="3018" y="498"/>
                    <a:pt x="3018" y="498"/>
                  </a:cubicBezTo>
                  <a:cubicBezTo>
                    <a:pt x="3018" y="499"/>
                    <a:pt x="3018" y="499"/>
                    <a:pt x="3018" y="499"/>
                  </a:cubicBezTo>
                  <a:close/>
                  <a:moveTo>
                    <a:pt x="888" y="0"/>
                  </a:moveTo>
                  <a:cubicBezTo>
                    <a:pt x="1009" y="137"/>
                    <a:pt x="1009" y="137"/>
                    <a:pt x="1009" y="137"/>
                  </a:cubicBezTo>
                  <a:cubicBezTo>
                    <a:pt x="1014" y="143"/>
                    <a:pt x="1017" y="148"/>
                    <a:pt x="1017" y="154"/>
                  </a:cubicBezTo>
                  <a:cubicBezTo>
                    <a:pt x="1017" y="159"/>
                    <a:pt x="1011" y="162"/>
                    <a:pt x="1000" y="162"/>
                  </a:cubicBezTo>
                  <a:cubicBezTo>
                    <a:pt x="946" y="173"/>
                    <a:pt x="839" y="189"/>
                    <a:pt x="677" y="210"/>
                  </a:cubicBezTo>
                  <a:cubicBezTo>
                    <a:pt x="790" y="250"/>
                    <a:pt x="790" y="250"/>
                    <a:pt x="790" y="250"/>
                  </a:cubicBezTo>
                  <a:cubicBezTo>
                    <a:pt x="800" y="256"/>
                    <a:pt x="800" y="261"/>
                    <a:pt x="790" y="267"/>
                  </a:cubicBezTo>
                  <a:cubicBezTo>
                    <a:pt x="757" y="331"/>
                    <a:pt x="757" y="331"/>
                    <a:pt x="757" y="331"/>
                  </a:cubicBezTo>
                  <a:cubicBezTo>
                    <a:pt x="750" y="614"/>
                    <a:pt x="750" y="614"/>
                    <a:pt x="750" y="614"/>
                  </a:cubicBezTo>
                  <a:cubicBezTo>
                    <a:pt x="903" y="614"/>
                    <a:pt x="903" y="614"/>
                    <a:pt x="903" y="614"/>
                  </a:cubicBezTo>
                  <a:cubicBezTo>
                    <a:pt x="1016" y="509"/>
                    <a:pt x="1016" y="509"/>
                    <a:pt x="1016" y="509"/>
                  </a:cubicBezTo>
                  <a:cubicBezTo>
                    <a:pt x="1128" y="630"/>
                    <a:pt x="1128" y="630"/>
                    <a:pt x="1128" y="630"/>
                  </a:cubicBezTo>
                  <a:cubicBezTo>
                    <a:pt x="1134" y="635"/>
                    <a:pt x="1139" y="641"/>
                    <a:pt x="1145" y="646"/>
                  </a:cubicBezTo>
                  <a:cubicBezTo>
                    <a:pt x="1139" y="652"/>
                    <a:pt x="1134" y="654"/>
                    <a:pt x="1128" y="654"/>
                  </a:cubicBezTo>
                  <a:cubicBezTo>
                    <a:pt x="749" y="662"/>
                    <a:pt x="749" y="662"/>
                    <a:pt x="749" y="662"/>
                  </a:cubicBezTo>
                  <a:cubicBezTo>
                    <a:pt x="749" y="888"/>
                    <a:pt x="749" y="888"/>
                    <a:pt x="749" y="888"/>
                  </a:cubicBezTo>
                  <a:cubicBezTo>
                    <a:pt x="927" y="953"/>
                    <a:pt x="1023" y="1007"/>
                    <a:pt x="1040" y="1050"/>
                  </a:cubicBezTo>
                  <a:cubicBezTo>
                    <a:pt x="1045" y="1104"/>
                    <a:pt x="1021" y="1155"/>
                    <a:pt x="967" y="1203"/>
                  </a:cubicBezTo>
                  <a:cubicBezTo>
                    <a:pt x="918" y="1230"/>
                    <a:pt x="891" y="1222"/>
                    <a:pt x="886" y="1179"/>
                  </a:cubicBezTo>
                  <a:cubicBezTo>
                    <a:pt x="859" y="1082"/>
                    <a:pt x="813" y="999"/>
                    <a:pt x="748" y="929"/>
                  </a:cubicBezTo>
                  <a:cubicBezTo>
                    <a:pt x="741" y="1397"/>
                    <a:pt x="741" y="1397"/>
                    <a:pt x="741" y="1397"/>
                  </a:cubicBezTo>
                  <a:cubicBezTo>
                    <a:pt x="748" y="1745"/>
                    <a:pt x="748" y="1745"/>
                    <a:pt x="748" y="1745"/>
                  </a:cubicBezTo>
                  <a:cubicBezTo>
                    <a:pt x="732" y="1809"/>
                    <a:pt x="687" y="1882"/>
                    <a:pt x="611" y="1963"/>
                  </a:cubicBezTo>
                  <a:cubicBezTo>
                    <a:pt x="578" y="1984"/>
                    <a:pt x="560" y="1982"/>
                    <a:pt x="554" y="1955"/>
                  </a:cubicBezTo>
                  <a:cubicBezTo>
                    <a:pt x="562" y="1382"/>
                    <a:pt x="562" y="1382"/>
                    <a:pt x="562" y="1382"/>
                  </a:cubicBezTo>
                  <a:cubicBezTo>
                    <a:pt x="570" y="1058"/>
                    <a:pt x="570" y="1058"/>
                    <a:pt x="570" y="1058"/>
                  </a:cubicBezTo>
                  <a:cubicBezTo>
                    <a:pt x="441" y="1225"/>
                    <a:pt x="258" y="1419"/>
                    <a:pt x="21" y="1640"/>
                  </a:cubicBezTo>
                  <a:cubicBezTo>
                    <a:pt x="5" y="1651"/>
                    <a:pt x="0" y="1645"/>
                    <a:pt x="5" y="1623"/>
                  </a:cubicBezTo>
                  <a:cubicBezTo>
                    <a:pt x="220" y="1371"/>
                    <a:pt x="412" y="1050"/>
                    <a:pt x="578" y="663"/>
                  </a:cubicBezTo>
                  <a:cubicBezTo>
                    <a:pt x="441" y="671"/>
                    <a:pt x="441" y="671"/>
                    <a:pt x="441" y="671"/>
                  </a:cubicBezTo>
                  <a:cubicBezTo>
                    <a:pt x="360" y="671"/>
                    <a:pt x="285" y="676"/>
                    <a:pt x="215" y="687"/>
                  </a:cubicBezTo>
                  <a:cubicBezTo>
                    <a:pt x="158" y="630"/>
                    <a:pt x="158" y="630"/>
                    <a:pt x="158" y="630"/>
                  </a:cubicBezTo>
                  <a:cubicBezTo>
                    <a:pt x="578" y="622"/>
                    <a:pt x="578" y="622"/>
                    <a:pt x="578" y="622"/>
                  </a:cubicBezTo>
                  <a:cubicBezTo>
                    <a:pt x="578" y="469"/>
                    <a:pt x="578" y="469"/>
                    <a:pt x="578" y="469"/>
                  </a:cubicBezTo>
                  <a:cubicBezTo>
                    <a:pt x="578" y="226"/>
                    <a:pt x="578" y="226"/>
                    <a:pt x="578" y="226"/>
                  </a:cubicBezTo>
                  <a:cubicBezTo>
                    <a:pt x="551" y="231"/>
                    <a:pt x="511" y="237"/>
                    <a:pt x="457" y="242"/>
                  </a:cubicBezTo>
                  <a:cubicBezTo>
                    <a:pt x="349" y="259"/>
                    <a:pt x="268" y="270"/>
                    <a:pt x="214" y="275"/>
                  </a:cubicBezTo>
                  <a:cubicBezTo>
                    <a:pt x="198" y="275"/>
                    <a:pt x="195" y="267"/>
                    <a:pt x="206" y="251"/>
                  </a:cubicBezTo>
                  <a:cubicBezTo>
                    <a:pt x="578" y="148"/>
                    <a:pt x="804" y="65"/>
                    <a:pt x="885" y="1"/>
                  </a:cubicBezTo>
                  <a:cubicBezTo>
                    <a:pt x="888" y="0"/>
                    <a:pt x="888" y="0"/>
                    <a:pt x="888" y="0"/>
                  </a:cubicBezTo>
                  <a:close/>
                  <a:moveTo>
                    <a:pt x="1671" y="258"/>
                  </a:moveTo>
                  <a:cubicBezTo>
                    <a:pt x="1865" y="371"/>
                    <a:pt x="1865" y="371"/>
                    <a:pt x="1865" y="371"/>
                  </a:cubicBezTo>
                  <a:cubicBezTo>
                    <a:pt x="1875" y="371"/>
                    <a:pt x="1875" y="376"/>
                    <a:pt x="1865" y="387"/>
                  </a:cubicBezTo>
                  <a:cubicBezTo>
                    <a:pt x="1808" y="476"/>
                    <a:pt x="1808" y="476"/>
                    <a:pt x="1808" y="476"/>
                  </a:cubicBezTo>
                  <a:cubicBezTo>
                    <a:pt x="1816" y="1372"/>
                    <a:pt x="1816" y="1372"/>
                    <a:pt x="1816" y="1372"/>
                  </a:cubicBezTo>
                  <a:cubicBezTo>
                    <a:pt x="1832" y="1388"/>
                    <a:pt x="1832" y="1388"/>
                    <a:pt x="1832" y="1388"/>
                  </a:cubicBezTo>
                  <a:cubicBezTo>
                    <a:pt x="1832" y="1399"/>
                    <a:pt x="1829" y="1405"/>
                    <a:pt x="1824" y="1405"/>
                  </a:cubicBezTo>
                  <a:cubicBezTo>
                    <a:pt x="1674" y="1405"/>
                    <a:pt x="1509" y="1410"/>
                    <a:pt x="1331" y="1421"/>
                  </a:cubicBezTo>
                  <a:cubicBezTo>
                    <a:pt x="1331" y="1494"/>
                    <a:pt x="1331" y="1494"/>
                    <a:pt x="1331" y="1494"/>
                  </a:cubicBezTo>
                  <a:cubicBezTo>
                    <a:pt x="1326" y="1596"/>
                    <a:pt x="1286" y="1687"/>
                    <a:pt x="1210" y="1768"/>
                  </a:cubicBezTo>
                  <a:cubicBezTo>
                    <a:pt x="1178" y="1785"/>
                    <a:pt x="1162" y="1781"/>
                    <a:pt x="1162" y="1760"/>
                  </a:cubicBezTo>
                  <a:cubicBezTo>
                    <a:pt x="1170" y="1292"/>
                    <a:pt x="1170" y="1292"/>
                    <a:pt x="1170" y="1292"/>
                  </a:cubicBezTo>
                  <a:cubicBezTo>
                    <a:pt x="1170" y="484"/>
                    <a:pt x="1170" y="484"/>
                    <a:pt x="1170" y="484"/>
                  </a:cubicBezTo>
                  <a:cubicBezTo>
                    <a:pt x="1170" y="366"/>
                    <a:pt x="1167" y="293"/>
                    <a:pt x="1162" y="266"/>
                  </a:cubicBezTo>
                  <a:cubicBezTo>
                    <a:pt x="1162" y="256"/>
                    <a:pt x="1170" y="253"/>
                    <a:pt x="1186" y="258"/>
                  </a:cubicBezTo>
                  <a:cubicBezTo>
                    <a:pt x="1331" y="363"/>
                    <a:pt x="1331" y="363"/>
                    <a:pt x="1331" y="363"/>
                  </a:cubicBezTo>
                  <a:cubicBezTo>
                    <a:pt x="1590" y="355"/>
                    <a:pt x="1590" y="355"/>
                    <a:pt x="1590" y="355"/>
                  </a:cubicBezTo>
                  <a:cubicBezTo>
                    <a:pt x="1670" y="258"/>
                    <a:pt x="1670" y="258"/>
                    <a:pt x="1670" y="258"/>
                  </a:cubicBezTo>
                  <a:cubicBezTo>
                    <a:pt x="1671" y="258"/>
                    <a:pt x="1671" y="258"/>
                    <a:pt x="1671" y="258"/>
                  </a:cubicBezTo>
                  <a:close/>
                  <a:moveTo>
                    <a:pt x="1332" y="411"/>
                  </a:moveTo>
                  <a:cubicBezTo>
                    <a:pt x="1332" y="1372"/>
                    <a:pt x="1332" y="1372"/>
                    <a:pt x="1332" y="1372"/>
                  </a:cubicBezTo>
                  <a:cubicBezTo>
                    <a:pt x="1615" y="1364"/>
                    <a:pt x="1615" y="1364"/>
                    <a:pt x="1615" y="1364"/>
                  </a:cubicBezTo>
                  <a:cubicBezTo>
                    <a:pt x="1607" y="403"/>
                    <a:pt x="1607" y="403"/>
                    <a:pt x="1607" y="403"/>
                  </a:cubicBezTo>
                  <a:cubicBezTo>
                    <a:pt x="1332" y="411"/>
                    <a:pt x="1332" y="411"/>
                    <a:pt x="1332" y="411"/>
                  </a:cubicBezTo>
                  <a:cubicBezTo>
                    <a:pt x="1332" y="411"/>
                    <a:pt x="1332" y="411"/>
                    <a:pt x="1332" y="4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6" name="Freeform 41"/>
            <p:cNvSpPr>
              <a:spLocks noEditPoints="1"/>
            </p:cNvSpPr>
            <p:nvPr/>
          </p:nvSpPr>
          <p:spPr bwMode="auto">
            <a:xfrm>
              <a:off x="5556" y="-1519"/>
              <a:ext cx="3060" cy="4128"/>
            </a:xfrm>
            <a:custGeom>
              <a:avLst/>
              <a:gdLst>
                <a:gd name="T0" fmla="*/ 773 w 1295"/>
                <a:gd name="T1" fmla="*/ 603 h 1746"/>
                <a:gd name="T2" fmla="*/ 1039 w 1295"/>
                <a:gd name="T3" fmla="*/ 736 h 1746"/>
                <a:gd name="T4" fmla="*/ 1269 w 1295"/>
                <a:gd name="T5" fmla="*/ 643 h 1746"/>
                <a:gd name="T6" fmla="*/ 1129 w 1295"/>
                <a:gd name="T7" fmla="*/ 535 h 1746"/>
                <a:gd name="T8" fmla="*/ 950 w 1295"/>
                <a:gd name="T9" fmla="*/ 557 h 1746"/>
                <a:gd name="T10" fmla="*/ 932 w 1295"/>
                <a:gd name="T11" fmla="*/ 186 h 1746"/>
                <a:gd name="T12" fmla="*/ 989 w 1295"/>
                <a:gd name="T13" fmla="*/ 126 h 1746"/>
                <a:gd name="T14" fmla="*/ 871 w 1295"/>
                <a:gd name="T15" fmla="*/ 28 h 1746"/>
                <a:gd name="T16" fmla="*/ 806 w 1295"/>
                <a:gd name="T17" fmla="*/ 36 h 1746"/>
                <a:gd name="T18" fmla="*/ 554 w 1295"/>
                <a:gd name="T19" fmla="*/ 89 h 1746"/>
                <a:gd name="T20" fmla="*/ 384 w 1295"/>
                <a:gd name="T21" fmla="*/ 12 h 1746"/>
                <a:gd name="T22" fmla="*/ 368 w 1295"/>
                <a:gd name="T23" fmla="*/ 454 h 1746"/>
                <a:gd name="T24" fmla="*/ 181 w 1295"/>
                <a:gd name="T25" fmla="*/ 746 h 1746"/>
                <a:gd name="T26" fmla="*/ 174 w 1295"/>
                <a:gd name="T27" fmla="*/ 781 h 1746"/>
                <a:gd name="T28" fmla="*/ 265 w 1295"/>
                <a:gd name="T29" fmla="*/ 742 h 1746"/>
                <a:gd name="T30" fmla="*/ 553 w 1295"/>
                <a:gd name="T31" fmla="*/ 125 h 1746"/>
                <a:gd name="T32" fmla="*/ 773 w 1295"/>
                <a:gd name="T33" fmla="*/ 124 h 1746"/>
                <a:gd name="T34" fmla="*/ 1132 w 1295"/>
                <a:gd name="T35" fmla="*/ 1646 h 1746"/>
                <a:gd name="T36" fmla="*/ 1282 w 1295"/>
                <a:gd name="T37" fmla="*/ 1557 h 1746"/>
                <a:gd name="T38" fmla="*/ 1199 w 1295"/>
                <a:gd name="T39" fmla="*/ 1536 h 1746"/>
                <a:gd name="T40" fmla="*/ 938 w 1295"/>
                <a:gd name="T41" fmla="*/ 1470 h 1746"/>
                <a:gd name="T42" fmla="*/ 991 w 1295"/>
                <a:gd name="T43" fmla="*/ 960 h 1746"/>
                <a:gd name="T44" fmla="*/ 1058 w 1295"/>
                <a:gd name="T45" fmla="*/ 916 h 1746"/>
                <a:gd name="T46" fmla="*/ 928 w 1295"/>
                <a:gd name="T47" fmla="*/ 809 h 1746"/>
                <a:gd name="T48" fmla="*/ 849 w 1295"/>
                <a:gd name="T49" fmla="*/ 821 h 1746"/>
                <a:gd name="T50" fmla="*/ 180 w 1295"/>
                <a:gd name="T51" fmla="*/ 876 h 1746"/>
                <a:gd name="T52" fmla="*/ 367 w 1295"/>
                <a:gd name="T53" fmla="*/ 917 h 1746"/>
                <a:gd name="T54" fmla="*/ 384 w 1295"/>
                <a:gd name="T55" fmla="*/ 1513 h 1746"/>
                <a:gd name="T56" fmla="*/ 8 w 1295"/>
                <a:gd name="T57" fmla="*/ 1722 h 1746"/>
                <a:gd name="T58" fmla="*/ 22 w 1295"/>
                <a:gd name="T59" fmla="*/ 1746 h 1746"/>
                <a:gd name="T60" fmla="*/ 128 w 1295"/>
                <a:gd name="T61" fmla="*/ 1721 h 1746"/>
                <a:gd name="T62" fmla="*/ 761 w 1295"/>
                <a:gd name="T63" fmla="*/ 1591 h 1746"/>
                <a:gd name="T64" fmla="*/ 1006 w 1295"/>
                <a:gd name="T65" fmla="*/ 1727 h 1746"/>
                <a:gd name="T66" fmla="*/ 1071 w 1295"/>
                <a:gd name="T67" fmla="*/ 1729 h 1746"/>
                <a:gd name="T68" fmla="*/ 1095 w 1295"/>
                <a:gd name="T69" fmla="*/ 1693 h 1746"/>
                <a:gd name="T70" fmla="*/ 820 w 1295"/>
                <a:gd name="T71" fmla="*/ 902 h 1746"/>
                <a:gd name="T72" fmla="*/ 412 w 1295"/>
                <a:gd name="T73" fmla="*/ 91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5" h="1746">
                  <a:moveTo>
                    <a:pt x="773" y="124"/>
                  </a:moveTo>
                  <a:cubicBezTo>
                    <a:pt x="773" y="603"/>
                    <a:pt x="773" y="603"/>
                    <a:pt x="773" y="603"/>
                  </a:cubicBezTo>
                  <a:cubicBezTo>
                    <a:pt x="773" y="651"/>
                    <a:pt x="795" y="685"/>
                    <a:pt x="838" y="708"/>
                  </a:cubicBezTo>
                  <a:cubicBezTo>
                    <a:pt x="875" y="725"/>
                    <a:pt x="942" y="734"/>
                    <a:pt x="1039" y="736"/>
                  </a:cubicBezTo>
                  <a:cubicBezTo>
                    <a:pt x="1123" y="736"/>
                    <a:pt x="1186" y="725"/>
                    <a:pt x="1228" y="704"/>
                  </a:cubicBezTo>
                  <a:cubicBezTo>
                    <a:pt x="1256" y="688"/>
                    <a:pt x="1295" y="640"/>
                    <a:pt x="1269" y="643"/>
                  </a:cubicBezTo>
                  <a:cubicBezTo>
                    <a:pt x="1239" y="646"/>
                    <a:pt x="1171" y="580"/>
                    <a:pt x="1155" y="527"/>
                  </a:cubicBezTo>
                  <a:cubicBezTo>
                    <a:pt x="1153" y="519"/>
                    <a:pt x="1139" y="529"/>
                    <a:pt x="1129" y="535"/>
                  </a:cubicBezTo>
                  <a:cubicBezTo>
                    <a:pt x="1082" y="556"/>
                    <a:pt x="1041" y="567"/>
                    <a:pt x="1007" y="568"/>
                  </a:cubicBezTo>
                  <a:cubicBezTo>
                    <a:pt x="982" y="568"/>
                    <a:pt x="963" y="564"/>
                    <a:pt x="950" y="557"/>
                  </a:cubicBezTo>
                  <a:cubicBezTo>
                    <a:pt x="938" y="552"/>
                    <a:pt x="932" y="538"/>
                    <a:pt x="932" y="513"/>
                  </a:cubicBezTo>
                  <a:cubicBezTo>
                    <a:pt x="932" y="186"/>
                    <a:pt x="932" y="186"/>
                    <a:pt x="932" y="186"/>
                  </a:cubicBezTo>
                  <a:cubicBezTo>
                    <a:pt x="945" y="173"/>
                    <a:pt x="960" y="159"/>
                    <a:pt x="976" y="144"/>
                  </a:cubicBezTo>
                  <a:cubicBezTo>
                    <a:pt x="980" y="143"/>
                    <a:pt x="984" y="137"/>
                    <a:pt x="989" y="126"/>
                  </a:cubicBezTo>
                  <a:cubicBezTo>
                    <a:pt x="989" y="121"/>
                    <a:pt x="977" y="109"/>
                    <a:pt x="952" y="89"/>
                  </a:cubicBezTo>
                  <a:cubicBezTo>
                    <a:pt x="871" y="28"/>
                    <a:pt x="871" y="28"/>
                    <a:pt x="871" y="28"/>
                  </a:cubicBezTo>
                  <a:cubicBezTo>
                    <a:pt x="862" y="20"/>
                    <a:pt x="851" y="13"/>
                    <a:pt x="838" y="8"/>
                  </a:cubicBezTo>
                  <a:cubicBezTo>
                    <a:pt x="832" y="8"/>
                    <a:pt x="822" y="17"/>
                    <a:pt x="806" y="36"/>
                  </a:cubicBezTo>
                  <a:cubicBezTo>
                    <a:pt x="793" y="53"/>
                    <a:pt x="780" y="71"/>
                    <a:pt x="769" y="89"/>
                  </a:cubicBezTo>
                  <a:cubicBezTo>
                    <a:pt x="554" y="89"/>
                    <a:pt x="554" y="89"/>
                    <a:pt x="554" y="89"/>
                  </a:cubicBezTo>
                  <a:cubicBezTo>
                    <a:pt x="483" y="50"/>
                    <a:pt x="428" y="20"/>
                    <a:pt x="390" y="0"/>
                  </a:cubicBezTo>
                  <a:cubicBezTo>
                    <a:pt x="386" y="5"/>
                    <a:pt x="384" y="8"/>
                    <a:pt x="384" y="12"/>
                  </a:cubicBezTo>
                  <a:cubicBezTo>
                    <a:pt x="388" y="298"/>
                    <a:pt x="388" y="298"/>
                    <a:pt x="388" y="298"/>
                  </a:cubicBezTo>
                  <a:cubicBezTo>
                    <a:pt x="384" y="350"/>
                    <a:pt x="377" y="402"/>
                    <a:pt x="368" y="454"/>
                  </a:cubicBezTo>
                  <a:cubicBezTo>
                    <a:pt x="349" y="542"/>
                    <a:pt x="308" y="618"/>
                    <a:pt x="246" y="683"/>
                  </a:cubicBezTo>
                  <a:cubicBezTo>
                    <a:pt x="225" y="702"/>
                    <a:pt x="203" y="723"/>
                    <a:pt x="181" y="746"/>
                  </a:cubicBezTo>
                  <a:cubicBezTo>
                    <a:pt x="165" y="753"/>
                    <a:pt x="158" y="762"/>
                    <a:pt x="159" y="771"/>
                  </a:cubicBezTo>
                  <a:cubicBezTo>
                    <a:pt x="159" y="776"/>
                    <a:pt x="164" y="780"/>
                    <a:pt x="174" y="781"/>
                  </a:cubicBezTo>
                  <a:cubicBezTo>
                    <a:pt x="184" y="781"/>
                    <a:pt x="194" y="779"/>
                    <a:pt x="204" y="773"/>
                  </a:cubicBezTo>
                  <a:cubicBezTo>
                    <a:pt x="224" y="762"/>
                    <a:pt x="244" y="751"/>
                    <a:pt x="265" y="742"/>
                  </a:cubicBezTo>
                  <a:cubicBezTo>
                    <a:pt x="375" y="679"/>
                    <a:pt x="453" y="599"/>
                    <a:pt x="500" y="502"/>
                  </a:cubicBezTo>
                  <a:cubicBezTo>
                    <a:pt x="531" y="431"/>
                    <a:pt x="549" y="305"/>
                    <a:pt x="553" y="125"/>
                  </a:cubicBezTo>
                  <a:cubicBezTo>
                    <a:pt x="771" y="125"/>
                    <a:pt x="771" y="125"/>
                    <a:pt x="771" y="125"/>
                  </a:cubicBezTo>
                  <a:cubicBezTo>
                    <a:pt x="773" y="124"/>
                    <a:pt x="773" y="124"/>
                    <a:pt x="773" y="124"/>
                  </a:cubicBezTo>
                  <a:close/>
                  <a:moveTo>
                    <a:pt x="1095" y="1693"/>
                  </a:moveTo>
                  <a:cubicBezTo>
                    <a:pt x="1103" y="1677"/>
                    <a:pt x="1115" y="1662"/>
                    <a:pt x="1132" y="1646"/>
                  </a:cubicBezTo>
                  <a:cubicBezTo>
                    <a:pt x="1165" y="1614"/>
                    <a:pt x="1210" y="1590"/>
                    <a:pt x="1268" y="1573"/>
                  </a:cubicBezTo>
                  <a:cubicBezTo>
                    <a:pt x="1276" y="1571"/>
                    <a:pt x="1280" y="1566"/>
                    <a:pt x="1282" y="1557"/>
                  </a:cubicBezTo>
                  <a:cubicBezTo>
                    <a:pt x="1282" y="1549"/>
                    <a:pt x="1275" y="1544"/>
                    <a:pt x="1262" y="1541"/>
                  </a:cubicBezTo>
                  <a:cubicBezTo>
                    <a:pt x="1199" y="1536"/>
                    <a:pt x="1199" y="1536"/>
                    <a:pt x="1199" y="1536"/>
                  </a:cubicBezTo>
                  <a:cubicBezTo>
                    <a:pt x="1162" y="1532"/>
                    <a:pt x="1117" y="1523"/>
                    <a:pt x="1063" y="1510"/>
                  </a:cubicBezTo>
                  <a:cubicBezTo>
                    <a:pt x="1010" y="1496"/>
                    <a:pt x="969" y="1483"/>
                    <a:pt x="938" y="1470"/>
                  </a:cubicBezTo>
                  <a:cubicBezTo>
                    <a:pt x="870" y="1442"/>
                    <a:pt x="806" y="1405"/>
                    <a:pt x="747" y="1358"/>
                  </a:cubicBezTo>
                  <a:cubicBezTo>
                    <a:pt x="835" y="1256"/>
                    <a:pt x="916" y="1123"/>
                    <a:pt x="991" y="960"/>
                  </a:cubicBezTo>
                  <a:cubicBezTo>
                    <a:pt x="1003" y="952"/>
                    <a:pt x="1016" y="945"/>
                    <a:pt x="1031" y="940"/>
                  </a:cubicBezTo>
                  <a:cubicBezTo>
                    <a:pt x="1048" y="932"/>
                    <a:pt x="1057" y="924"/>
                    <a:pt x="1058" y="916"/>
                  </a:cubicBezTo>
                  <a:cubicBezTo>
                    <a:pt x="1058" y="908"/>
                    <a:pt x="1044" y="893"/>
                    <a:pt x="1015" y="872"/>
                  </a:cubicBezTo>
                  <a:cubicBezTo>
                    <a:pt x="928" y="809"/>
                    <a:pt x="928" y="809"/>
                    <a:pt x="928" y="809"/>
                  </a:cubicBezTo>
                  <a:cubicBezTo>
                    <a:pt x="916" y="800"/>
                    <a:pt x="902" y="791"/>
                    <a:pt x="885" y="781"/>
                  </a:cubicBezTo>
                  <a:cubicBezTo>
                    <a:pt x="877" y="786"/>
                    <a:pt x="865" y="800"/>
                    <a:pt x="849" y="821"/>
                  </a:cubicBezTo>
                  <a:cubicBezTo>
                    <a:pt x="838" y="834"/>
                    <a:pt x="826" y="848"/>
                    <a:pt x="816" y="863"/>
                  </a:cubicBezTo>
                  <a:cubicBezTo>
                    <a:pt x="570" y="863"/>
                    <a:pt x="426" y="871"/>
                    <a:pt x="180" y="876"/>
                  </a:cubicBezTo>
                  <a:cubicBezTo>
                    <a:pt x="236" y="933"/>
                    <a:pt x="236" y="933"/>
                    <a:pt x="236" y="933"/>
                  </a:cubicBezTo>
                  <a:cubicBezTo>
                    <a:pt x="281" y="926"/>
                    <a:pt x="324" y="921"/>
                    <a:pt x="367" y="917"/>
                  </a:cubicBezTo>
                  <a:cubicBezTo>
                    <a:pt x="392" y="1108"/>
                    <a:pt x="444" y="1264"/>
                    <a:pt x="524" y="1387"/>
                  </a:cubicBezTo>
                  <a:cubicBezTo>
                    <a:pt x="485" y="1431"/>
                    <a:pt x="438" y="1473"/>
                    <a:pt x="384" y="1513"/>
                  </a:cubicBezTo>
                  <a:cubicBezTo>
                    <a:pt x="282" y="1588"/>
                    <a:pt x="199" y="1639"/>
                    <a:pt x="134" y="1667"/>
                  </a:cubicBezTo>
                  <a:cubicBezTo>
                    <a:pt x="95" y="1683"/>
                    <a:pt x="53" y="1701"/>
                    <a:pt x="8" y="1722"/>
                  </a:cubicBezTo>
                  <a:cubicBezTo>
                    <a:pt x="4" y="1722"/>
                    <a:pt x="2" y="1726"/>
                    <a:pt x="0" y="1734"/>
                  </a:cubicBezTo>
                  <a:cubicBezTo>
                    <a:pt x="0" y="1741"/>
                    <a:pt x="7" y="1746"/>
                    <a:pt x="22" y="1746"/>
                  </a:cubicBezTo>
                  <a:cubicBezTo>
                    <a:pt x="27" y="1746"/>
                    <a:pt x="37" y="1744"/>
                    <a:pt x="51" y="1741"/>
                  </a:cubicBezTo>
                  <a:cubicBezTo>
                    <a:pt x="76" y="1734"/>
                    <a:pt x="102" y="1727"/>
                    <a:pt x="128" y="1721"/>
                  </a:cubicBezTo>
                  <a:cubicBezTo>
                    <a:pt x="334" y="1666"/>
                    <a:pt x="498" y="1588"/>
                    <a:pt x="619" y="1487"/>
                  </a:cubicBezTo>
                  <a:cubicBezTo>
                    <a:pt x="674" y="1530"/>
                    <a:pt x="722" y="1565"/>
                    <a:pt x="761" y="1591"/>
                  </a:cubicBezTo>
                  <a:cubicBezTo>
                    <a:pt x="808" y="1623"/>
                    <a:pt x="854" y="1650"/>
                    <a:pt x="900" y="1674"/>
                  </a:cubicBezTo>
                  <a:cubicBezTo>
                    <a:pt x="952" y="1703"/>
                    <a:pt x="987" y="1721"/>
                    <a:pt x="1006" y="1727"/>
                  </a:cubicBezTo>
                  <a:cubicBezTo>
                    <a:pt x="1052" y="1743"/>
                    <a:pt x="1052" y="1743"/>
                    <a:pt x="1052" y="1743"/>
                  </a:cubicBezTo>
                  <a:cubicBezTo>
                    <a:pt x="1060" y="1743"/>
                    <a:pt x="1066" y="1738"/>
                    <a:pt x="1071" y="1729"/>
                  </a:cubicBezTo>
                  <a:cubicBezTo>
                    <a:pt x="1079" y="1716"/>
                    <a:pt x="1087" y="1704"/>
                    <a:pt x="1095" y="1692"/>
                  </a:cubicBezTo>
                  <a:cubicBezTo>
                    <a:pt x="1095" y="1693"/>
                    <a:pt x="1095" y="1693"/>
                    <a:pt x="1095" y="1693"/>
                  </a:cubicBezTo>
                  <a:close/>
                  <a:moveTo>
                    <a:pt x="413" y="913"/>
                  </a:moveTo>
                  <a:cubicBezTo>
                    <a:pt x="594" y="901"/>
                    <a:pt x="675" y="903"/>
                    <a:pt x="820" y="902"/>
                  </a:cubicBezTo>
                  <a:cubicBezTo>
                    <a:pt x="766" y="1040"/>
                    <a:pt x="709" y="1153"/>
                    <a:pt x="627" y="1267"/>
                  </a:cubicBezTo>
                  <a:cubicBezTo>
                    <a:pt x="535" y="1172"/>
                    <a:pt x="460" y="1058"/>
                    <a:pt x="412" y="913"/>
                  </a:cubicBezTo>
                  <a:cubicBezTo>
                    <a:pt x="413" y="913"/>
                    <a:pt x="413" y="913"/>
                    <a:pt x="413" y="9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7" name="Freeform 42"/>
            <p:cNvSpPr>
              <a:spLocks noEditPoints="1"/>
            </p:cNvSpPr>
            <p:nvPr/>
          </p:nvSpPr>
          <p:spPr bwMode="auto">
            <a:xfrm>
              <a:off x="4187" y="-1060"/>
              <a:ext cx="1926" cy="3575"/>
            </a:xfrm>
            <a:custGeom>
              <a:avLst/>
              <a:gdLst>
                <a:gd name="T0" fmla="*/ 464 w 815"/>
                <a:gd name="T1" fmla="*/ 561 h 1512"/>
                <a:gd name="T2" fmla="*/ 561 w 815"/>
                <a:gd name="T3" fmla="*/ 448 h 1512"/>
                <a:gd name="T4" fmla="*/ 707 w 815"/>
                <a:gd name="T5" fmla="*/ 568 h 1512"/>
                <a:gd name="T6" fmla="*/ 699 w 815"/>
                <a:gd name="T7" fmla="*/ 585 h 1512"/>
                <a:gd name="T8" fmla="*/ 177 w 815"/>
                <a:gd name="T9" fmla="*/ 633 h 1512"/>
                <a:gd name="T10" fmla="*/ 113 w 815"/>
                <a:gd name="T11" fmla="*/ 578 h 1512"/>
                <a:gd name="T12" fmla="*/ 465 w 815"/>
                <a:gd name="T13" fmla="*/ 561 h 1512"/>
                <a:gd name="T14" fmla="*/ 464 w 815"/>
                <a:gd name="T15" fmla="*/ 561 h 1512"/>
                <a:gd name="T16" fmla="*/ 462 w 815"/>
                <a:gd name="T17" fmla="*/ 311 h 1512"/>
                <a:gd name="T18" fmla="*/ 559 w 815"/>
                <a:gd name="T19" fmla="*/ 214 h 1512"/>
                <a:gd name="T20" fmla="*/ 680 w 815"/>
                <a:gd name="T21" fmla="*/ 318 h 1512"/>
                <a:gd name="T22" fmla="*/ 664 w 815"/>
                <a:gd name="T23" fmla="*/ 342 h 1512"/>
                <a:gd name="T24" fmla="*/ 239 w 815"/>
                <a:gd name="T25" fmla="*/ 374 h 1512"/>
                <a:gd name="T26" fmla="*/ 207 w 815"/>
                <a:gd name="T27" fmla="*/ 374 h 1512"/>
                <a:gd name="T28" fmla="*/ 142 w 815"/>
                <a:gd name="T29" fmla="*/ 327 h 1512"/>
                <a:gd name="T30" fmla="*/ 462 w 815"/>
                <a:gd name="T31" fmla="*/ 311 h 1512"/>
                <a:gd name="T32" fmla="*/ 462 w 815"/>
                <a:gd name="T33" fmla="*/ 311 h 1512"/>
                <a:gd name="T34" fmla="*/ 97 w 815"/>
                <a:gd name="T35" fmla="*/ 168 h 1512"/>
                <a:gd name="T36" fmla="*/ 65 w 815"/>
                <a:gd name="T37" fmla="*/ 168 h 1512"/>
                <a:gd name="T38" fmla="*/ 0 w 815"/>
                <a:gd name="T39" fmla="*/ 121 h 1512"/>
                <a:gd name="T40" fmla="*/ 586 w 815"/>
                <a:gd name="T41" fmla="*/ 104 h 1512"/>
                <a:gd name="T42" fmla="*/ 691 w 815"/>
                <a:gd name="T43" fmla="*/ 0 h 1512"/>
                <a:gd name="T44" fmla="*/ 804 w 815"/>
                <a:gd name="T45" fmla="*/ 111 h 1512"/>
                <a:gd name="T46" fmla="*/ 788 w 815"/>
                <a:gd name="T47" fmla="*/ 128 h 1512"/>
                <a:gd name="T48" fmla="*/ 97 w 815"/>
                <a:gd name="T49" fmla="*/ 168 h 1512"/>
                <a:gd name="T50" fmla="*/ 676 w 815"/>
                <a:gd name="T51" fmla="*/ 1107 h 1512"/>
                <a:gd name="T52" fmla="*/ 681 w 815"/>
                <a:gd name="T53" fmla="*/ 1272 h 1512"/>
                <a:gd name="T54" fmla="*/ 586 w 815"/>
                <a:gd name="T55" fmla="*/ 1480 h 1512"/>
                <a:gd name="T56" fmla="*/ 542 w 815"/>
                <a:gd name="T57" fmla="*/ 1469 h 1512"/>
                <a:gd name="T58" fmla="*/ 497 w 815"/>
                <a:gd name="T59" fmla="*/ 1340 h 1512"/>
                <a:gd name="T60" fmla="*/ 256 w 815"/>
                <a:gd name="T61" fmla="*/ 1357 h 1512"/>
                <a:gd name="T62" fmla="*/ 150 w 815"/>
                <a:gd name="T63" fmla="*/ 1508 h 1512"/>
                <a:gd name="T64" fmla="*/ 111 w 815"/>
                <a:gd name="T65" fmla="*/ 1497 h 1512"/>
                <a:gd name="T66" fmla="*/ 122 w 815"/>
                <a:gd name="T67" fmla="*/ 1259 h 1512"/>
                <a:gd name="T68" fmla="*/ 122 w 815"/>
                <a:gd name="T69" fmla="*/ 974 h 1512"/>
                <a:gd name="T70" fmla="*/ 116 w 815"/>
                <a:gd name="T71" fmla="*/ 801 h 1512"/>
                <a:gd name="T72" fmla="*/ 127 w 815"/>
                <a:gd name="T73" fmla="*/ 795 h 1512"/>
                <a:gd name="T74" fmla="*/ 262 w 815"/>
                <a:gd name="T75" fmla="*/ 873 h 1512"/>
                <a:gd name="T76" fmla="*/ 508 w 815"/>
                <a:gd name="T77" fmla="*/ 851 h 1512"/>
                <a:gd name="T78" fmla="*/ 575 w 815"/>
                <a:gd name="T79" fmla="*/ 772 h 1512"/>
                <a:gd name="T80" fmla="*/ 720 w 815"/>
                <a:gd name="T81" fmla="*/ 867 h 1512"/>
                <a:gd name="T82" fmla="*/ 715 w 815"/>
                <a:gd name="T83" fmla="*/ 884 h 1512"/>
                <a:gd name="T84" fmla="*/ 675 w 815"/>
                <a:gd name="T85" fmla="*/ 940 h 1512"/>
                <a:gd name="T86" fmla="*/ 675 w 815"/>
                <a:gd name="T87" fmla="*/ 1108 h 1512"/>
                <a:gd name="T88" fmla="*/ 676 w 815"/>
                <a:gd name="T89" fmla="*/ 1107 h 1512"/>
                <a:gd name="T90" fmla="*/ 251 w 815"/>
                <a:gd name="T91" fmla="*/ 910 h 1512"/>
                <a:gd name="T92" fmla="*/ 251 w 815"/>
                <a:gd name="T93" fmla="*/ 1313 h 1512"/>
                <a:gd name="T94" fmla="*/ 514 w 815"/>
                <a:gd name="T95" fmla="*/ 1296 h 1512"/>
                <a:gd name="T96" fmla="*/ 514 w 815"/>
                <a:gd name="T97" fmla="*/ 894 h 1512"/>
                <a:gd name="T98" fmla="*/ 251 w 815"/>
                <a:gd name="T99" fmla="*/ 91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15" h="1512">
                  <a:moveTo>
                    <a:pt x="464" y="561"/>
                  </a:moveTo>
                  <a:cubicBezTo>
                    <a:pt x="561" y="448"/>
                    <a:pt x="561" y="448"/>
                    <a:pt x="561" y="448"/>
                  </a:cubicBezTo>
                  <a:cubicBezTo>
                    <a:pt x="707" y="568"/>
                    <a:pt x="707" y="568"/>
                    <a:pt x="707" y="568"/>
                  </a:cubicBezTo>
                  <a:cubicBezTo>
                    <a:pt x="717" y="579"/>
                    <a:pt x="715" y="585"/>
                    <a:pt x="699" y="585"/>
                  </a:cubicBezTo>
                  <a:cubicBezTo>
                    <a:pt x="552" y="596"/>
                    <a:pt x="310" y="597"/>
                    <a:pt x="177" y="633"/>
                  </a:cubicBezTo>
                  <a:cubicBezTo>
                    <a:pt x="113" y="578"/>
                    <a:pt x="113" y="578"/>
                    <a:pt x="113" y="578"/>
                  </a:cubicBezTo>
                  <a:cubicBezTo>
                    <a:pt x="407" y="572"/>
                    <a:pt x="170" y="567"/>
                    <a:pt x="465" y="561"/>
                  </a:cubicBezTo>
                  <a:cubicBezTo>
                    <a:pt x="464" y="561"/>
                    <a:pt x="464" y="561"/>
                    <a:pt x="464" y="561"/>
                  </a:cubicBezTo>
                  <a:close/>
                  <a:moveTo>
                    <a:pt x="462" y="311"/>
                  </a:moveTo>
                  <a:cubicBezTo>
                    <a:pt x="559" y="214"/>
                    <a:pt x="559" y="214"/>
                    <a:pt x="559" y="214"/>
                  </a:cubicBezTo>
                  <a:cubicBezTo>
                    <a:pt x="680" y="318"/>
                    <a:pt x="680" y="318"/>
                    <a:pt x="680" y="318"/>
                  </a:cubicBezTo>
                  <a:cubicBezTo>
                    <a:pt x="685" y="323"/>
                    <a:pt x="680" y="332"/>
                    <a:pt x="664" y="342"/>
                  </a:cubicBezTo>
                  <a:cubicBezTo>
                    <a:pt x="466" y="346"/>
                    <a:pt x="431" y="340"/>
                    <a:pt x="239" y="374"/>
                  </a:cubicBezTo>
                  <a:cubicBezTo>
                    <a:pt x="207" y="374"/>
                    <a:pt x="207" y="374"/>
                    <a:pt x="207" y="374"/>
                  </a:cubicBezTo>
                  <a:cubicBezTo>
                    <a:pt x="142" y="327"/>
                    <a:pt x="142" y="327"/>
                    <a:pt x="142" y="327"/>
                  </a:cubicBezTo>
                  <a:cubicBezTo>
                    <a:pt x="322" y="323"/>
                    <a:pt x="283" y="319"/>
                    <a:pt x="462" y="311"/>
                  </a:cubicBezTo>
                  <a:cubicBezTo>
                    <a:pt x="462" y="311"/>
                    <a:pt x="462" y="311"/>
                    <a:pt x="462" y="311"/>
                  </a:cubicBezTo>
                  <a:close/>
                  <a:moveTo>
                    <a:pt x="97" y="168"/>
                  </a:moveTo>
                  <a:cubicBezTo>
                    <a:pt x="65" y="168"/>
                    <a:pt x="65" y="168"/>
                    <a:pt x="65" y="168"/>
                  </a:cubicBezTo>
                  <a:cubicBezTo>
                    <a:pt x="0" y="121"/>
                    <a:pt x="0" y="121"/>
                    <a:pt x="0" y="121"/>
                  </a:cubicBezTo>
                  <a:cubicBezTo>
                    <a:pt x="255" y="116"/>
                    <a:pt x="331" y="112"/>
                    <a:pt x="586" y="104"/>
                  </a:cubicBezTo>
                  <a:cubicBezTo>
                    <a:pt x="691" y="0"/>
                    <a:pt x="691" y="0"/>
                    <a:pt x="691" y="0"/>
                  </a:cubicBezTo>
                  <a:cubicBezTo>
                    <a:pt x="804" y="111"/>
                    <a:pt x="804" y="111"/>
                    <a:pt x="804" y="111"/>
                  </a:cubicBezTo>
                  <a:cubicBezTo>
                    <a:pt x="815" y="122"/>
                    <a:pt x="810" y="128"/>
                    <a:pt x="788" y="128"/>
                  </a:cubicBezTo>
                  <a:cubicBezTo>
                    <a:pt x="575" y="134"/>
                    <a:pt x="314" y="129"/>
                    <a:pt x="97" y="168"/>
                  </a:cubicBezTo>
                  <a:close/>
                  <a:moveTo>
                    <a:pt x="676" y="1107"/>
                  </a:moveTo>
                  <a:cubicBezTo>
                    <a:pt x="681" y="1272"/>
                    <a:pt x="681" y="1272"/>
                    <a:pt x="681" y="1272"/>
                  </a:cubicBezTo>
                  <a:cubicBezTo>
                    <a:pt x="674" y="1354"/>
                    <a:pt x="646" y="1424"/>
                    <a:pt x="586" y="1480"/>
                  </a:cubicBezTo>
                  <a:cubicBezTo>
                    <a:pt x="571" y="1494"/>
                    <a:pt x="557" y="1491"/>
                    <a:pt x="542" y="1469"/>
                  </a:cubicBezTo>
                  <a:cubicBezTo>
                    <a:pt x="497" y="1340"/>
                    <a:pt x="497" y="1340"/>
                    <a:pt x="497" y="1340"/>
                  </a:cubicBezTo>
                  <a:cubicBezTo>
                    <a:pt x="256" y="1357"/>
                    <a:pt x="256" y="1357"/>
                    <a:pt x="256" y="1357"/>
                  </a:cubicBezTo>
                  <a:cubicBezTo>
                    <a:pt x="238" y="1402"/>
                    <a:pt x="207" y="1452"/>
                    <a:pt x="150" y="1508"/>
                  </a:cubicBezTo>
                  <a:cubicBezTo>
                    <a:pt x="135" y="1512"/>
                    <a:pt x="123" y="1508"/>
                    <a:pt x="111" y="1497"/>
                  </a:cubicBezTo>
                  <a:cubicBezTo>
                    <a:pt x="122" y="1259"/>
                    <a:pt x="122" y="1259"/>
                    <a:pt x="122" y="1259"/>
                  </a:cubicBezTo>
                  <a:cubicBezTo>
                    <a:pt x="122" y="974"/>
                    <a:pt x="122" y="974"/>
                    <a:pt x="122" y="974"/>
                  </a:cubicBezTo>
                  <a:cubicBezTo>
                    <a:pt x="116" y="801"/>
                    <a:pt x="116" y="801"/>
                    <a:pt x="116" y="801"/>
                  </a:cubicBezTo>
                  <a:cubicBezTo>
                    <a:pt x="116" y="793"/>
                    <a:pt x="120" y="791"/>
                    <a:pt x="127" y="795"/>
                  </a:cubicBezTo>
                  <a:cubicBezTo>
                    <a:pt x="262" y="873"/>
                    <a:pt x="262" y="873"/>
                    <a:pt x="262" y="873"/>
                  </a:cubicBezTo>
                  <a:cubicBezTo>
                    <a:pt x="508" y="851"/>
                    <a:pt x="508" y="851"/>
                    <a:pt x="508" y="851"/>
                  </a:cubicBezTo>
                  <a:cubicBezTo>
                    <a:pt x="575" y="772"/>
                    <a:pt x="575" y="772"/>
                    <a:pt x="575" y="772"/>
                  </a:cubicBezTo>
                  <a:cubicBezTo>
                    <a:pt x="720" y="867"/>
                    <a:pt x="720" y="867"/>
                    <a:pt x="720" y="867"/>
                  </a:cubicBezTo>
                  <a:cubicBezTo>
                    <a:pt x="728" y="871"/>
                    <a:pt x="726" y="877"/>
                    <a:pt x="715" y="884"/>
                  </a:cubicBezTo>
                  <a:cubicBezTo>
                    <a:pt x="675" y="940"/>
                    <a:pt x="675" y="940"/>
                    <a:pt x="675" y="940"/>
                  </a:cubicBezTo>
                  <a:cubicBezTo>
                    <a:pt x="675" y="1108"/>
                    <a:pt x="675" y="1108"/>
                    <a:pt x="675" y="1108"/>
                  </a:cubicBezTo>
                  <a:cubicBezTo>
                    <a:pt x="676" y="1107"/>
                    <a:pt x="676" y="1107"/>
                    <a:pt x="676" y="1107"/>
                  </a:cubicBezTo>
                  <a:close/>
                  <a:moveTo>
                    <a:pt x="251" y="910"/>
                  </a:moveTo>
                  <a:cubicBezTo>
                    <a:pt x="251" y="1313"/>
                    <a:pt x="251" y="1313"/>
                    <a:pt x="251" y="1313"/>
                  </a:cubicBezTo>
                  <a:cubicBezTo>
                    <a:pt x="514" y="1296"/>
                    <a:pt x="514" y="1296"/>
                    <a:pt x="514" y="1296"/>
                  </a:cubicBezTo>
                  <a:cubicBezTo>
                    <a:pt x="514" y="894"/>
                    <a:pt x="514" y="894"/>
                    <a:pt x="514" y="894"/>
                  </a:cubicBezTo>
                  <a:cubicBezTo>
                    <a:pt x="294" y="903"/>
                    <a:pt x="470" y="906"/>
                    <a:pt x="251" y="9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8" name="Freeform 43"/>
            <p:cNvSpPr/>
            <p:nvPr/>
          </p:nvSpPr>
          <p:spPr bwMode="auto">
            <a:xfrm>
              <a:off x="4773" y="-1680"/>
              <a:ext cx="620" cy="764"/>
            </a:xfrm>
            <a:custGeom>
              <a:avLst/>
              <a:gdLst>
                <a:gd name="T0" fmla="*/ 46 w 262"/>
                <a:gd name="T1" fmla="*/ 5 h 323"/>
                <a:gd name="T2" fmla="*/ 20 w 262"/>
                <a:gd name="T3" fmla="*/ 0 h 323"/>
                <a:gd name="T4" fmla="*/ 0 w 262"/>
                <a:gd name="T5" fmla="*/ 13 h 323"/>
                <a:gd name="T6" fmla="*/ 26 w 262"/>
                <a:gd name="T7" fmla="*/ 45 h 323"/>
                <a:gd name="T8" fmla="*/ 63 w 262"/>
                <a:gd name="T9" fmla="*/ 122 h 323"/>
                <a:gd name="T10" fmla="*/ 69 w 262"/>
                <a:gd name="T11" fmla="*/ 205 h 323"/>
                <a:gd name="T12" fmla="*/ 75 w 262"/>
                <a:gd name="T13" fmla="*/ 262 h 323"/>
                <a:gd name="T14" fmla="*/ 154 w 262"/>
                <a:gd name="T15" fmla="*/ 323 h 323"/>
                <a:gd name="T16" fmla="*/ 262 w 262"/>
                <a:gd name="T17" fmla="*/ 213 h 323"/>
                <a:gd name="T18" fmla="*/ 203 w 262"/>
                <a:gd name="T19" fmla="*/ 88 h 323"/>
                <a:gd name="T20" fmla="*/ 77 w 262"/>
                <a:gd name="T21" fmla="*/ 18 h 323"/>
                <a:gd name="T22" fmla="*/ 46 w 262"/>
                <a:gd name="T23" fmla="*/ 6 h 323"/>
                <a:gd name="T24" fmla="*/ 46 w 262"/>
                <a:gd name="T25" fmla="*/ 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323">
                  <a:moveTo>
                    <a:pt x="46" y="5"/>
                  </a:moveTo>
                  <a:cubicBezTo>
                    <a:pt x="34" y="2"/>
                    <a:pt x="26" y="0"/>
                    <a:pt x="20" y="0"/>
                  </a:cubicBezTo>
                  <a:cubicBezTo>
                    <a:pt x="8" y="0"/>
                    <a:pt x="2" y="4"/>
                    <a:pt x="0" y="13"/>
                  </a:cubicBezTo>
                  <a:cubicBezTo>
                    <a:pt x="0" y="17"/>
                    <a:pt x="9" y="28"/>
                    <a:pt x="26" y="45"/>
                  </a:cubicBezTo>
                  <a:cubicBezTo>
                    <a:pt x="45" y="65"/>
                    <a:pt x="58" y="90"/>
                    <a:pt x="63" y="122"/>
                  </a:cubicBezTo>
                  <a:cubicBezTo>
                    <a:pt x="67" y="143"/>
                    <a:pt x="69" y="170"/>
                    <a:pt x="69" y="205"/>
                  </a:cubicBezTo>
                  <a:cubicBezTo>
                    <a:pt x="69" y="228"/>
                    <a:pt x="71" y="247"/>
                    <a:pt x="75" y="262"/>
                  </a:cubicBezTo>
                  <a:cubicBezTo>
                    <a:pt x="87" y="301"/>
                    <a:pt x="113" y="322"/>
                    <a:pt x="154" y="323"/>
                  </a:cubicBezTo>
                  <a:cubicBezTo>
                    <a:pt x="225" y="323"/>
                    <a:pt x="261" y="286"/>
                    <a:pt x="262" y="213"/>
                  </a:cubicBezTo>
                  <a:cubicBezTo>
                    <a:pt x="262" y="170"/>
                    <a:pt x="242" y="128"/>
                    <a:pt x="203" y="88"/>
                  </a:cubicBezTo>
                  <a:cubicBezTo>
                    <a:pt x="167" y="57"/>
                    <a:pt x="125" y="33"/>
                    <a:pt x="77" y="18"/>
                  </a:cubicBezTo>
                  <a:cubicBezTo>
                    <a:pt x="66" y="14"/>
                    <a:pt x="55" y="10"/>
                    <a:pt x="46" y="6"/>
                  </a:cubicBezTo>
                  <a:cubicBezTo>
                    <a:pt x="46" y="5"/>
                    <a:pt x="46" y="5"/>
                    <a:pt x="4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9" name="Freeform 44"/>
            <p:cNvSpPr>
              <a:spLocks noEditPoints="1"/>
            </p:cNvSpPr>
            <p:nvPr/>
          </p:nvSpPr>
          <p:spPr bwMode="auto">
            <a:xfrm>
              <a:off x="8914" y="-1647"/>
              <a:ext cx="2172" cy="4299"/>
            </a:xfrm>
            <a:custGeom>
              <a:avLst/>
              <a:gdLst>
                <a:gd name="T0" fmla="*/ 103 w 919"/>
                <a:gd name="T1" fmla="*/ 465 h 1818"/>
                <a:gd name="T2" fmla="*/ 71 w 919"/>
                <a:gd name="T3" fmla="*/ 465 h 1818"/>
                <a:gd name="T4" fmla="*/ 6 w 919"/>
                <a:gd name="T5" fmla="*/ 418 h 1818"/>
                <a:gd name="T6" fmla="*/ 553 w 919"/>
                <a:gd name="T7" fmla="*/ 402 h 1818"/>
                <a:gd name="T8" fmla="*/ 658 w 919"/>
                <a:gd name="T9" fmla="*/ 297 h 1818"/>
                <a:gd name="T10" fmla="*/ 771 w 919"/>
                <a:gd name="T11" fmla="*/ 409 h 1818"/>
                <a:gd name="T12" fmla="*/ 755 w 919"/>
                <a:gd name="T13" fmla="*/ 425 h 1818"/>
                <a:gd name="T14" fmla="*/ 103 w 919"/>
                <a:gd name="T15" fmla="*/ 465 h 1818"/>
                <a:gd name="T16" fmla="*/ 448 w 919"/>
                <a:gd name="T17" fmla="*/ 628 h 1818"/>
                <a:gd name="T18" fmla="*/ 545 w 919"/>
                <a:gd name="T19" fmla="*/ 531 h 1818"/>
                <a:gd name="T20" fmla="*/ 666 w 919"/>
                <a:gd name="T21" fmla="*/ 635 h 1818"/>
                <a:gd name="T22" fmla="*/ 650 w 919"/>
                <a:gd name="T23" fmla="*/ 659 h 1818"/>
                <a:gd name="T24" fmla="*/ 225 w 919"/>
                <a:gd name="T25" fmla="*/ 691 h 1818"/>
                <a:gd name="T26" fmla="*/ 193 w 919"/>
                <a:gd name="T27" fmla="*/ 691 h 1818"/>
                <a:gd name="T28" fmla="*/ 129 w 919"/>
                <a:gd name="T29" fmla="*/ 644 h 1818"/>
                <a:gd name="T30" fmla="*/ 449 w 919"/>
                <a:gd name="T31" fmla="*/ 627 h 1818"/>
                <a:gd name="T32" fmla="*/ 448 w 919"/>
                <a:gd name="T33" fmla="*/ 628 h 1818"/>
                <a:gd name="T34" fmla="*/ 666 w 919"/>
                <a:gd name="T35" fmla="*/ 878 h 1818"/>
                <a:gd name="T36" fmla="*/ 764 w 919"/>
                <a:gd name="T37" fmla="*/ 765 h 1818"/>
                <a:gd name="T38" fmla="*/ 909 w 919"/>
                <a:gd name="T39" fmla="*/ 885 h 1818"/>
                <a:gd name="T40" fmla="*/ 901 w 919"/>
                <a:gd name="T41" fmla="*/ 901 h 1818"/>
                <a:gd name="T42" fmla="*/ 274 w 919"/>
                <a:gd name="T43" fmla="*/ 925 h 1818"/>
                <a:gd name="T44" fmla="*/ 64 w 919"/>
                <a:gd name="T45" fmla="*/ 950 h 1818"/>
                <a:gd name="T46" fmla="*/ 0 w 919"/>
                <a:gd name="T47" fmla="*/ 894 h 1818"/>
                <a:gd name="T48" fmla="*/ 667 w 919"/>
                <a:gd name="T49" fmla="*/ 878 h 1818"/>
                <a:gd name="T50" fmla="*/ 666 w 919"/>
                <a:gd name="T51" fmla="*/ 878 h 1818"/>
                <a:gd name="T52" fmla="*/ 702 w 919"/>
                <a:gd name="T53" fmla="*/ 1414 h 1818"/>
                <a:gd name="T54" fmla="*/ 707 w 919"/>
                <a:gd name="T55" fmla="*/ 1579 h 1818"/>
                <a:gd name="T56" fmla="*/ 612 w 919"/>
                <a:gd name="T57" fmla="*/ 1786 h 1818"/>
                <a:gd name="T58" fmla="*/ 568 w 919"/>
                <a:gd name="T59" fmla="*/ 1775 h 1818"/>
                <a:gd name="T60" fmla="*/ 523 w 919"/>
                <a:gd name="T61" fmla="*/ 1647 h 1818"/>
                <a:gd name="T62" fmla="*/ 282 w 919"/>
                <a:gd name="T63" fmla="*/ 1664 h 1818"/>
                <a:gd name="T64" fmla="*/ 176 w 919"/>
                <a:gd name="T65" fmla="*/ 1815 h 1818"/>
                <a:gd name="T66" fmla="*/ 137 w 919"/>
                <a:gd name="T67" fmla="*/ 1804 h 1818"/>
                <a:gd name="T68" fmla="*/ 148 w 919"/>
                <a:gd name="T69" fmla="*/ 1566 h 1818"/>
                <a:gd name="T70" fmla="*/ 148 w 919"/>
                <a:gd name="T71" fmla="*/ 1281 h 1818"/>
                <a:gd name="T72" fmla="*/ 142 w 919"/>
                <a:gd name="T73" fmla="*/ 1108 h 1818"/>
                <a:gd name="T74" fmla="*/ 153 w 919"/>
                <a:gd name="T75" fmla="*/ 1102 h 1818"/>
                <a:gd name="T76" fmla="*/ 288 w 919"/>
                <a:gd name="T77" fmla="*/ 1180 h 1818"/>
                <a:gd name="T78" fmla="*/ 534 w 919"/>
                <a:gd name="T79" fmla="*/ 1157 h 1818"/>
                <a:gd name="T80" fmla="*/ 601 w 919"/>
                <a:gd name="T81" fmla="*/ 1079 h 1818"/>
                <a:gd name="T82" fmla="*/ 746 w 919"/>
                <a:gd name="T83" fmla="*/ 1174 h 1818"/>
                <a:gd name="T84" fmla="*/ 740 w 919"/>
                <a:gd name="T85" fmla="*/ 1191 h 1818"/>
                <a:gd name="T86" fmla="*/ 701 w 919"/>
                <a:gd name="T87" fmla="*/ 1247 h 1818"/>
                <a:gd name="T88" fmla="*/ 701 w 919"/>
                <a:gd name="T89" fmla="*/ 1414 h 1818"/>
                <a:gd name="T90" fmla="*/ 702 w 919"/>
                <a:gd name="T91" fmla="*/ 1414 h 1818"/>
                <a:gd name="T92" fmla="*/ 277 w 919"/>
                <a:gd name="T93" fmla="*/ 1217 h 1818"/>
                <a:gd name="T94" fmla="*/ 277 w 919"/>
                <a:gd name="T95" fmla="*/ 1620 h 1818"/>
                <a:gd name="T96" fmla="*/ 539 w 919"/>
                <a:gd name="T97" fmla="*/ 1603 h 1818"/>
                <a:gd name="T98" fmla="*/ 539 w 919"/>
                <a:gd name="T99" fmla="*/ 1200 h 1818"/>
                <a:gd name="T100" fmla="*/ 277 w 919"/>
                <a:gd name="T101" fmla="*/ 1217 h 1818"/>
                <a:gd name="T102" fmla="*/ 260 w 919"/>
                <a:gd name="T103" fmla="*/ 5 h 1818"/>
                <a:gd name="T104" fmla="*/ 511 w 919"/>
                <a:gd name="T105" fmla="*/ 223 h 1818"/>
                <a:gd name="T106" fmla="*/ 406 w 919"/>
                <a:gd name="T107" fmla="*/ 336 h 1818"/>
                <a:gd name="T108" fmla="*/ 317 w 919"/>
                <a:gd name="T109" fmla="*/ 280 h 1818"/>
                <a:gd name="T110" fmla="*/ 236 w 919"/>
                <a:gd name="T111" fmla="*/ 21 h 1818"/>
                <a:gd name="T112" fmla="*/ 236 w 919"/>
                <a:gd name="T113" fmla="*/ 5 h 1818"/>
                <a:gd name="T114" fmla="*/ 260 w 919"/>
                <a:gd name="T115" fmla="*/ 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9" h="1818">
                  <a:moveTo>
                    <a:pt x="103" y="465"/>
                  </a:moveTo>
                  <a:cubicBezTo>
                    <a:pt x="71" y="465"/>
                    <a:pt x="71" y="465"/>
                    <a:pt x="71" y="465"/>
                  </a:cubicBezTo>
                  <a:cubicBezTo>
                    <a:pt x="6" y="418"/>
                    <a:pt x="6" y="418"/>
                    <a:pt x="6" y="418"/>
                  </a:cubicBezTo>
                  <a:cubicBezTo>
                    <a:pt x="261" y="413"/>
                    <a:pt x="299" y="409"/>
                    <a:pt x="553" y="402"/>
                  </a:cubicBezTo>
                  <a:cubicBezTo>
                    <a:pt x="658" y="297"/>
                    <a:pt x="658" y="297"/>
                    <a:pt x="658" y="297"/>
                  </a:cubicBezTo>
                  <a:cubicBezTo>
                    <a:pt x="771" y="409"/>
                    <a:pt x="771" y="409"/>
                    <a:pt x="771" y="409"/>
                  </a:cubicBezTo>
                  <a:cubicBezTo>
                    <a:pt x="781" y="420"/>
                    <a:pt x="776" y="425"/>
                    <a:pt x="755" y="425"/>
                  </a:cubicBezTo>
                  <a:cubicBezTo>
                    <a:pt x="542" y="432"/>
                    <a:pt x="319" y="426"/>
                    <a:pt x="103" y="465"/>
                  </a:cubicBezTo>
                  <a:close/>
                  <a:moveTo>
                    <a:pt x="448" y="628"/>
                  </a:moveTo>
                  <a:cubicBezTo>
                    <a:pt x="545" y="531"/>
                    <a:pt x="545" y="531"/>
                    <a:pt x="545" y="531"/>
                  </a:cubicBezTo>
                  <a:cubicBezTo>
                    <a:pt x="666" y="635"/>
                    <a:pt x="666" y="635"/>
                    <a:pt x="666" y="635"/>
                  </a:cubicBezTo>
                  <a:cubicBezTo>
                    <a:pt x="672" y="640"/>
                    <a:pt x="666" y="648"/>
                    <a:pt x="650" y="659"/>
                  </a:cubicBezTo>
                  <a:cubicBezTo>
                    <a:pt x="452" y="663"/>
                    <a:pt x="418" y="656"/>
                    <a:pt x="225" y="691"/>
                  </a:cubicBezTo>
                  <a:cubicBezTo>
                    <a:pt x="193" y="691"/>
                    <a:pt x="193" y="691"/>
                    <a:pt x="193" y="691"/>
                  </a:cubicBezTo>
                  <a:cubicBezTo>
                    <a:pt x="129" y="644"/>
                    <a:pt x="129" y="644"/>
                    <a:pt x="129" y="644"/>
                  </a:cubicBezTo>
                  <a:cubicBezTo>
                    <a:pt x="308" y="639"/>
                    <a:pt x="270" y="635"/>
                    <a:pt x="449" y="627"/>
                  </a:cubicBezTo>
                  <a:cubicBezTo>
                    <a:pt x="448" y="628"/>
                    <a:pt x="448" y="628"/>
                    <a:pt x="448" y="628"/>
                  </a:cubicBezTo>
                  <a:close/>
                  <a:moveTo>
                    <a:pt x="666" y="878"/>
                  </a:moveTo>
                  <a:cubicBezTo>
                    <a:pt x="764" y="765"/>
                    <a:pt x="764" y="765"/>
                    <a:pt x="764" y="765"/>
                  </a:cubicBezTo>
                  <a:cubicBezTo>
                    <a:pt x="909" y="885"/>
                    <a:pt x="909" y="885"/>
                    <a:pt x="909" y="885"/>
                  </a:cubicBezTo>
                  <a:cubicBezTo>
                    <a:pt x="919" y="896"/>
                    <a:pt x="917" y="901"/>
                    <a:pt x="901" y="901"/>
                  </a:cubicBezTo>
                  <a:cubicBezTo>
                    <a:pt x="274" y="925"/>
                    <a:pt x="274" y="925"/>
                    <a:pt x="274" y="925"/>
                  </a:cubicBezTo>
                  <a:cubicBezTo>
                    <a:pt x="193" y="925"/>
                    <a:pt x="123" y="933"/>
                    <a:pt x="64" y="950"/>
                  </a:cubicBezTo>
                  <a:cubicBezTo>
                    <a:pt x="0" y="894"/>
                    <a:pt x="0" y="894"/>
                    <a:pt x="0" y="894"/>
                  </a:cubicBezTo>
                  <a:cubicBezTo>
                    <a:pt x="294" y="889"/>
                    <a:pt x="373" y="884"/>
                    <a:pt x="667" y="878"/>
                  </a:cubicBezTo>
                  <a:cubicBezTo>
                    <a:pt x="666" y="878"/>
                    <a:pt x="666" y="878"/>
                    <a:pt x="666" y="878"/>
                  </a:cubicBezTo>
                  <a:close/>
                  <a:moveTo>
                    <a:pt x="702" y="1414"/>
                  </a:moveTo>
                  <a:cubicBezTo>
                    <a:pt x="707" y="1579"/>
                    <a:pt x="707" y="1579"/>
                    <a:pt x="707" y="1579"/>
                  </a:cubicBezTo>
                  <a:cubicBezTo>
                    <a:pt x="700" y="1661"/>
                    <a:pt x="672" y="1730"/>
                    <a:pt x="612" y="1786"/>
                  </a:cubicBezTo>
                  <a:cubicBezTo>
                    <a:pt x="597" y="1801"/>
                    <a:pt x="582" y="1798"/>
                    <a:pt x="568" y="1775"/>
                  </a:cubicBezTo>
                  <a:cubicBezTo>
                    <a:pt x="523" y="1647"/>
                    <a:pt x="523" y="1647"/>
                    <a:pt x="523" y="1647"/>
                  </a:cubicBezTo>
                  <a:cubicBezTo>
                    <a:pt x="282" y="1664"/>
                    <a:pt x="282" y="1664"/>
                    <a:pt x="282" y="1664"/>
                  </a:cubicBezTo>
                  <a:cubicBezTo>
                    <a:pt x="263" y="1708"/>
                    <a:pt x="233" y="1759"/>
                    <a:pt x="176" y="1815"/>
                  </a:cubicBezTo>
                  <a:cubicBezTo>
                    <a:pt x="161" y="1818"/>
                    <a:pt x="149" y="1815"/>
                    <a:pt x="137" y="1804"/>
                  </a:cubicBezTo>
                  <a:cubicBezTo>
                    <a:pt x="148" y="1566"/>
                    <a:pt x="148" y="1566"/>
                    <a:pt x="148" y="1566"/>
                  </a:cubicBezTo>
                  <a:cubicBezTo>
                    <a:pt x="148" y="1281"/>
                    <a:pt x="148" y="1281"/>
                    <a:pt x="148" y="1281"/>
                  </a:cubicBezTo>
                  <a:cubicBezTo>
                    <a:pt x="142" y="1108"/>
                    <a:pt x="142" y="1108"/>
                    <a:pt x="142" y="1108"/>
                  </a:cubicBezTo>
                  <a:cubicBezTo>
                    <a:pt x="142" y="1100"/>
                    <a:pt x="146" y="1098"/>
                    <a:pt x="153" y="1102"/>
                  </a:cubicBezTo>
                  <a:cubicBezTo>
                    <a:pt x="288" y="1180"/>
                    <a:pt x="288" y="1180"/>
                    <a:pt x="288" y="1180"/>
                  </a:cubicBezTo>
                  <a:cubicBezTo>
                    <a:pt x="534" y="1157"/>
                    <a:pt x="534" y="1157"/>
                    <a:pt x="534" y="1157"/>
                  </a:cubicBezTo>
                  <a:cubicBezTo>
                    <a:pt x="601" y="1079"/>
                    <a:pt x="601" y="1079"/>
                    <a:pt x="601" y="1079"/>
                  </a:cubicBezTo>
                  <a:cubicBezTo>
                    <a:pt x="746" y="1174"/>
                    <a:pt x="746" y="1174"/>
                    <a:pt x="746" y="1174"/>
                  </a:cubicBezTo>
                  <a:cubicBezTo>
                    <a:pt x="754" y="1178"/>
                    <a:pt x="752" y="1184"/>
                    <a:pt x="740" y="1191"/>
                  </a:cubicBezTo>
                  <a:cubicBezTo>
                    <a:pt x="701" y="1247"/>
                    <a:pt x="701" y="1247"/>
                    <a:pt x="701" y="1247"/>
                  </a:cubicBezTo>
                  <a:cubicBezTo>
                    <a:pt x="701" y="1414"/>
                    <a:pt x="701" y="1414"/>
                    <a:pt x="701" y="1414"/>
                  </a:cubicBezTo>
                  <a:cubicBezTo>
                    <a:pt x="702" y="1414"/>
                    <a:pt x="702" y="1414"/>
                    <a:pt x="702" y="1414"/>
                  </a:cubicBezTo>
                  <a:close/>
                  <a:moveTo>
                    <a:pt x="277" y="1217"/>
                  </a:moveTo>
                  <a:cubicBezTo>
                    <a:pt x="277" y="1620"/>
                    <a:pt x="277" y="1620"/>
                    <a:pt x="277" y="1620"/>
                  </a:cubicBezTo>
                  <a:cubicBezTo>
                    <a:pt x="539" y="1603"/>
                    <a:pt x="539" y="1603"/>
                    <a:pt x="539" y="1603"/>
                  </a:cubicBezTo>
                  <a:cubicBezTo>
                    <a:pt x="539" y="1200"/>
                    <a:pt x="539" y="1200"/>
                    <a:pt x="539" y="1200"/>
                  </a:cubicBezTo>
                  <a:cubicBezTo>
                    <a:pt x="320" y="1209"/>
                    <a:pt x="496" y="1212"/>
                    <a:pt x="277" y="1217"/>
                  </a:cubicBezTo>
                  <a:close/>
                  <a:moveTo>
                    <a:pt x="260" y="5"/>
                  </a:moveTo>
                  <a:cubicBezTo>
                    <a:pt x="427" y="70"/>
                    <a:pt x="511" y="143"/>
                    <a:pt x="511" y="223"/>
                  </a:cubicBezTo>
                  <a:cubicBezTo>
                    <a:pt x="500" y="283"/>
                    <a:pt x="465" y="320"/>
                    <a:pt x="406" y="336"/>
                  </a:cubicBezTo>
                  <a:cubicBezTo>
                    <a:pt x="357" y="341"/>
                    <a:pt x="327" y="323"/>
                    <a:pt x="317" y="280"/>
                  </a:cubicBezTo>
                  <a:cubicBezTo>
                    <a:pt x="312" y="167"/>
                    <a:pt x="285" y="81"/>
                    <a:pt x="236" y="21"/>
                  </a:cubicBezTo>
                  <a:cubicBezTo>
                    <a:pt x="231" y="16"/>
                    <a:pt x="231" y="11"/>
                    <a:pt x="236" y="5"/>
                  </a:cubicBezTo>
                  <a:cubicBezTo>
                    <a:pt x="241" y="0"/>
                    <a:pt x="250" y="0"/>
                    <a:pt x="26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0" name="Freeform 45"/>
            <p:cNvSpPr/>
            <p:nvPr/>
          </p:nvSpPr>
          <p:spPr bwMode="auto">
            <a:xfrm>
              <a:off x="10849" y="-1715"/>
              <a:ext cx="2330" cy="4681"/>
            </a:xfrm>
            <a:custGeom>
              <a:avLst/>
              <a:gdLst>
                <a:gd name="T0" fmla="*/ 549 w 986"/>
                <a:gd name="T1" fmla="*/ 70 h 1980"/>
                <a:gd name="T2" fmla="*/ 370 w 986"/>
                <a:gd name="T3" fmla="*/ 0 h 1980"/>
                <a:gd name="T4" fmla="*/ 372 w 986"/>
                <a:gd name="T5" fmla="*/ 273 h 1980"/>
                <a:gd name="T6" fmla="*/ 373 w 986"/>
                <a:gd name="T7" fmla="*/ 696 h 1980"/>
                <a:gd name="T8" fmla="*/ 0 w 986"/>
                <a:gd name="T9" fmla="*/ 706 h 1980"/>
                <a:gd name="T10" fmla="*/ 56 w 986"/>
                <a:gd name="T11" fmla="*/ 762 h 1980"/>
                <a:gd name="T12" fmla="*/ 374 w 986"/>
                <a:gd name="T13" fmla="*/ 735 h 1980"/>
                <a:gd name="T14" fmla="*/ 365 w 986"/>
                <a:gd name="T15" fmla="*/ 1760 h 1980"/>
                <a:gd name="T16" fmla="*/ 522 w 986"/>
                <a:gd name="T17" fmla="*/ 1976 h 1980"/>
                <a:gd name="T18" fmla="*/ 559 w 986"/>
                <a:gd name="T19" fmla="*/ 1946 h 1980"/>
                <a:gd name="T20" fmla="*/ 541 w 986"/>
                <a:gd name="T21" fmla="*/ 732 h 1980"/>
                <a:gd name="T22" fmla="*/ 969 w 986"/>
                <a:gd name="T23" fmla="*/ 730 h 1980"/>
                <a:gd name="T24" fmla="*/ 986 w 986"/>
                <a:gd name="T25" fmla="*/ 723 h 1980"/>
                <a:gd name="T26" fmla="*/ 969 w 986"/>
                <a:gd name="T27" fmla="*/ 706 h 1980"/>
                <a:gd name="T28" fmla="*/ 856 w 986"/>
                <a:gd name="T29" fmla="*/ 585 h 1980"/>
                <a:gd name="T30" fmla="*/ 743 w 986"/>
                <a:gd name="T31" fmla="*/ 690 h 1980"/>
                <a:gd name="T32" fmla="*/ 541 w 986"/>
                <a:gd name="T33" fmla="*/ 692 h 1980"/>
                <a:gd name="T34" fmla="*/ 550 w 986"/>
                <a:gd name="T35" fmla="*/ 70 h 1980"/>
                <a:gd name="T36" fmla="*/ 549 w 986"/>
                <a:gd name="T37" fmla="*/ 70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6" h="1980">
                  <a:moveTo>
                    <a:pt x="549" y="70"/>
                  </a:moveTo>
                  <a:cubicBezTo>
                    <a:pt x="370" y="0"/>
                    <a:pt x="370" y="0"/>
                    <a:pt x="370" y="0"/>
                  </a:cubicBezTo>
                  <a:cubicBezTo>
                    <a:pt x="372" y="273"/>
                    <a:pt x="372" y="273"/>
                    <a:pt x="372" y="273"/>
                  </a:cubicBezTo>
                  <a:cubicBezTo>
                    <a:pt x="372" y="412"/>
                    <a:pt x="373" y="554"/>
                    <a:pt x="373" y="696"/>
                  </a:cubicBezTo>
                  <a:cubicBezTo>
                    <a:pt x="249" y="699"/>
                    <a:pt x="124" y="703"/>
                    <a:pt x="0" y="706"/>
                  </a:cubicBezTo>
                  <a:cubicBezTo>
                    <a:pt x="56" y="762"/>
                    <a:pt x="56" y="762"/>
                    <a:pt x="56" y="762"/>
                  </a:cubicBezTo>
                  <a:cubicBezTo>
                    <a:pt x="159" y="747"/>
                    <a:pt x="266" y="739"/>
                    <a:pt x="374" y="735"/>
                  </a:cubicBezTo>
                  <a:cubicBezTo>
                    <a:pt x="374" y="1078"/>
                    <a:pt x="374" y="1426"/>
                    <a:pt x="365" y="1760"/>
                  </a:cubicBezTo>
                  <a:cubicBezTo>
                    <a:pt x="390" y="1859"/>
                    <a:pt x="442" y="1931"/>
                    <a:pt x="522" y="1976"/>
                  </a:cubicBezTo>
                  <a:cubicBezTo>
                    <a:pt x="536" y="1980"/>
                    <a:pt x="549" y="1970"/>
                    <a:pt x="559" y="1946"/>
                  </a:cubicBezTo>
                  <a:cubicBezTo>
                    <a:pt x="546" y="1534"/>
                    <a:pt x="539" y="1135"/>
                    <a:pt x="541" y="732"/>
                  </a:cubicBezTo>
                  <a:cubicBezTo>
                    <a:pt x="686" y="731"/>
                    <a:pt x="831" y="734"/>
                    <a:pt x="969" y="730"/>
                  </a:cubicBezTo>
                  <a:cubicBezTo>
                    <a:pt x="975" y="730"/>
                    <a:pt x="980" y="728"/>
                    <a:pt x="986" y="723"/>
                  </a:cubicBezTo>
                  <a:cubicBezTo>
                    <a:pt x="980" y="717"/>
                    <a:pt x="975" y="712"/>
                    <a:pt x="969" y="706"/>
                  </a:cubicBezTo>
                  <a:cubicBezTo>
                    <a:pt x="856" y="585"/>
                    <a:pt x="856" y="585"/>
                    <a:pt x="856" y="585"/>
                  </a:cubicBezTo>
                  <a:cubicBezTo>
                    <a:pt x="743" y="690"/>
                    <a:pt x="743" y="690"/>
                    <a:pt x="743" y="690"/>
                  </a:cubicBezTo>
                  <a:cubicBezTo>
                    <a:pt x="675" y="690"/>
                    <a:pt x="608" y="691"/>
                    <a:pt x="541" y="692"/>
                  </a:cubicBezTo>
                  <a:cubicBezTo>
                    <a:pt x="542" y="486"/>
                    <a:pt x="545" y="280"/>
                    <a:pt x="550" y="70"/>
                  </a:cubicBezTo>
                  <a:cubicBezTo>
                    <a:pt x="549" y="70"/>
                    <a:pt x="549" y="70"/>
                    <a:pt x="549"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grpSp>
        <p:nvGrpSpPr>
          <p:cNvPr id="131" name="Group 48"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5288780" y="2364851"/>
            <a:ext cx="593290" cy="264383"/>
            <a:chOff x="9291" y="4199"/>
            <a:chExt cx="6418" cy="2860"/>
          </a:xfrm>
          <a:solidFill>
            <a:sysClr val="window" lastClr="FFFFFF"/>
          </a:solidFill>
        </p:grpSpPr>
        <p:sp>
          <p:nvSpPr>
            <p:cNvPr id="132" name="Freeform 49"/>
            <p:cNvSpPr>
              <a:spLocks noEditPoints="1"/>
            </p:cNvSpPr>
            <p:nvPr/>
          </p:nvSpPr>
          <p:spPr bwMode="auto">
            <a:xfrm>
              <a:off x="9291" y="4241"/>
              <a:ext cx="1901" cy="1802"/>
            </a:xfrm>
            <a:custGeom>
              <a:avLst/>
              <a:gdLst>
                <a:gd name="T0" fmla="*/ 0 w 804"/>
                <a:gd name="T1" fmla="*/ 79 h 761"/>
                <a:gd name="T2" fmla="*/ 0 w 804"/>
                <a:gd name="T3" fmla="*/ 2 h 761"/>
                <a:gd name="T4" fmla="*/ 192 w 804"/>
                <a:gd name="T5" fmla="*/ 2 h 761"/>
                <a:gd name="T6" fmla="*/ 192 w 804"/>
                <a:gd name="T7" fmla="*/ 79 h 761"/>
                <a:gd name="T8" fmla="*/ 0 w 804"/>
                <a:gd name="T9" fmla="*/ 79 h 761"/>
                <a:gd name="T10" fmla="*/ 0 w 804"/>
                <a:gd name="T11" fmla="*/ 79 h 761"/>
                <a:gd name="T12" fmla="*/ 0 w 804"/>
                <a:gd name="T13" fmla="*/ 761 h 761"/>
                <a:gd name="T14" fmla="*/ 0 w 804"/>
                <a:gd name="T15" fmla="*/ 147 h 761"/>
                <a:gd name="T16" fmla="*/ 83 w 804"/>
                <a:gd name="T17" fmla="*/ 147 h 761"/>
                <a:gd name="T18" fmla="*/ 83 w 804"/>
                <a:gd name="T19" fmla="*/ 761 h 761"/>
                <a:gd name="T20" fmla="*/ 0 w 804"/>
                <a:gd name="T21" fmla="*/ 761 h 761"/>
                <a:gd name="T22" fmla="*/ 180 w 804"/>
                <a:gd name="T23" fmla="*/ 577 h 761"/>
                <a:gd name="T24" fmla="*/ 180 w 804"/>
                <a:gd name="T25" fmla="*/ 274 h 761"/>
                <a:gd name="T26" fmla="*/ 202 w 804"/>
                <a:gd name="T27" fmla="*/ 216 h 761"/>
                <a:gd name="T28" fmla="*/ 256 w 804"/>
                <a:gd name="T29" fmla="*/ 194 h 761"/>
                <a:gd name="T30" fmla="*/ 540 w 804"/>
                <a:gd name="T31" fmla="*/ 194 h 761"/>
                <a:gd name="T32" fmla="*/ 606 w 804"/>
                <a:gd name="T33" fmla="*/ 216 h 761"/>
                <a:gd name="T34" fmla="*/ 628 w 804"/>
                <a:gd name="T35" fmla="*/ 272 h 761"/>
                <a:gd name="T36" fmla="*/ 628 w 804"/>
                <a:gd name="T37" fmla="*/ 575 h 761"/>
                <a:gd name="T38" fmla="*/ 605 w 804"/>
                <a:gd name="T39" fmla="*/ 642 h 761"/>
                <a:gd name="T40" fmla="*/ 549 w 804"/>
                <a:gd name="T41" fmla="*/ 665 h 761"/>
                <a:gd name="T42" fmla="*/ 263 w 804"/>
                <a:gd name="T43" fmla="*/ 665 h 761"/>
                <a:gd name="T44" fmla="*/ 201 w 804"/>
                <a:gd name="T45" fmla="*/ 641 h 761"/>
                <a:gd name="T46" fmla="*/ 180 w 804"/>
                <a:gd name="T47" fmla="*/ 577 h 761"/>
                <a:gd name="T48" fmla="*/ 290 w 804"/>
                <a:gd name="T49" fmla="*/ 581 h 761"/>
                <a:gd name="T50" fmla="*/ 516 w 804"/>
                <a:gd name="T51" fmla="*/ 581 h 761"/>
                <a:gd name="T52" fmla="*/ 546 w 804"/>
                <a:gd name="T53" fmla="*/ 550 h 761"/>
                <a:gd name="T54" fmla="*/ 546 w 804"/>
                <a:gd name="T55" fmla="*/ 313 h 761"/>
                <a:gd name="T56" fmla="*/ 536 w 804"/>
                <a:gd name="T57" fmla="*/ 284 h 761"/>
                <a:gd name="T58" fmla="*/ 515 w 804"/>
                <a:gd name="T59" fmla="*/ 278 h 761"/>
                <a:gd name="T60" fmla="*/ 295 w 804"/>
                <a:gd name="T61" fmla="*/ 278 h 761"/>
                <a:gd name="T62" fmla="*/ 261 w 804"/>
                <a:gd name="T63" fmla="*/ 310 h 761"/>
                <a:gd name="T64" fmla="*/ 261 w 804"/>
                <a:gd name="T65" fmla="*/ 542 h 761"/>
                <a:gd name="T66" fmla="*/ 290 w 804"/>
                <a:gd name="T67" fmla="*/ 581 h 761"/>
                <a:gd name="T68" fmla="*/ 270 w 804"/>
                <a:gd name="T69" fmla="*/ 84 h 761"/>
                <a:gd name="T70" fmla="*/ 270 w 804"/>
                <a:gd name="T71" fmla="*/ 0 h 761"/>
                <a:gd name="T72" fmla="*/ 675 w 804"/>
                <a:gd name="T73" fmla="*/ 0 h 761"/>
                <a:gd name="T74" fmla="*/ 771 w 804"/>
                <a:gd name="T75" fmla="*/ 34 h 761"/>
                <a:gd name="T76" fmla="*/ 804 w 804"/>
                <a:gd name="T77" fmla="*/ 122 h 761"/>
                <a:gd name="T78" fmla="*/ 804 w 804"/>
                <a:gd name="T79" fmla="*/ 629 h 761"/>
                <a:gd name="T80" fmla="*/ 786 w 804"/>
                <a:gd name="T81" fmla="*/ 711 h 761"/>
                <a:gd name="T82" fmla="*/ 690 w 804"/>
                <a:gd name="T83" fmla="*/ 761 h 761"/>
                <a:gd name="T84" fmla="*/ 656 w 804"/>
                <a:gd name="T85" fmla="*/ 761 h 761"/>
                <a:gd name="T86" fmla="*/ 656 w 804"/>
                <a:gd name="T87" fmla="*/ 678 h 761"/>
                <a:gd name="T88" fmla="*/ 675 w 804"/>
                <a:gd name="T89" fmla="*/ 678 h 761"/>
                <a:gd name="T90" fmla="*/ 709 w 804"/>
                <a:gd name="T91" fmla="*/ 661 h 761"/>
                <a:gd name="T92" fmla="*/ 721 w 804"/>
                <a:gd name="T93" fmla="*/ 618 h 761"/>
                <a:gd name="T94" fmla="*/ 721 w 804"/>
                <a:gd name="T95" fmla="*/ 140 h 761"/>
                <a:gd name="T96" fmla="*/ 666 w 804"/>
                <a:gd name="T97" fmla="*/ 84 h 761"/>
                <a:gd name="T98" fmla="*/ 270 w 804"/>
                <a:gd name="T99" fmla="*/ 84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4" h="761">
                  <a:moveTo>
                    <a:pt x="0" y="79"/>
                  </a:moveTo>
                  <a:cubicBezTo>
                    <a:pt x="0" y="2"/>
                    <a:pt x="0" y="2"/>
                    <a:pt x="0" y="2"/>
                  </a:cubicBezTo>
                  <a:cubicBezTo>
                    <a:pt x="192" y="2"/>
                    <a:pt x="192" y="2"/>
                    <a:pt x="192" y="2"/>
                  </a:cubicBezTo>
                  <a:cubicBezTo>
                    <a:pt x="192" y="79"/>
                    <a:pt x="192" y="79"/>
                    <a:pt x="192" y="79"/>
                  </a:cubicBezTo>
                  <a:cubicBezTo>
                    <a:pt x="0" y="79"/>
                    <a:pt x="0" y="79"/>
                    <a:pt x="0" y="79"/>
                  </a:cubicBezTo>
                  <a:cubicBezTo>
                    <a:pt x="0" y="79"/>
                    <a:pt x="0" y="79"/>
                    <a:pt x="0" y="79"/>
                  </a:cubicBezTo>
                  <a:close/>
                  <a:moveTo>
                    <a:pt x="0" y="761"/>
                  </a:moveTo>
                  <a:cubicBezTo>
                    <a:pt x="0" y="147"/>
                    <a:pt x="0" y="147"/>
                    <a:pt x="0" y="147"/>
                  </a:cubicBezTo>
                  <a:cubicBezTo>
                    <a:pt x="83" y="147"/>
                    <a:pt x="83" y="147"/>
                    <a:pt x="83" y="147"/>
                  </a:cubicBezTo>
                  <a:cubicBezTo>
                    <a:pt x="83" y="761"/>
                    <a:pt x="83" y="761"/>
                    <a:pt x="83" y="761"/>
                  </a:cubicBezTo>
                  <a:cubicBezTo>
                    <a:pt x="0" y="761"/>
                    <a:pt x="0" y="761"/>
                    <a:pt x="0" y="761"/>
                  </a:cubicBezTo>
                  <a:close/>
                  <a:moveTo>
                    <a:pt x="180" y="577"/>
                  </a:moveTo>
                  <a:cubicBezTo>
                    <a:pt x="180" y="274"/>
                    <a:pt x="180" y="274"/>
                    <a:pt x="180" y="274"/>
                  </a:cubicBezTo>
                  <a:cubicBezTo>
                    <a:pt x="180" y="250"/>
                    <a:pt x="187" y="231"/>
                    <a:pt x="202" y="216"/>
                  </a:cubicBezTo>
                  <a:cubicBezTo>
                    <a:pt x="217" y="201"/>
                    <a:pt x="235" y="194"/>
                    <a:pt x="256" y="194"/>
                  </a:cubicBezTo>
                  <a:cubicBezTo>
                    <a:pt x="540" y="194"/>
                    <a:pt x="540" y="194"/>
                    <a:pt x="540" y="194"/>
                  </a:cubicBezTo>
                  <a:cubicBezTo>
                    <a:pt x="570" y="194"/>
                    <a:pt x="592" y="201"/>
                    <a:pt x="606" y="216"/>
                  </a:cubicBezTo>
                  <a:cubicBezTo>
                    <a:pt x="621" y="232"/>
                    <a:pt x="628" y="250"/>
                    <a:pt x="628" y="272"/>
                  </a:cubicBezTo>
                  <a:cubicBezTo>
                    <a:pt x="628" y="575"/>
                    <a:pt x="628" y="575"/>
                    <a:pt x="628" y="575"/>
                  </a:cubicBezTo>
                  <a:cubicBezTo>
                    <a:pt x="628" y="605"/>
                    <a:pt x="621" y="628"/>
                    <a:pt x="605" y="642"/>
                  </a:cubicBezTo>
                  <a:cubicBezTo>
                    <a:pt x="589" y="657"/>
                    <a:pt x="570" y="665"/>
                    <a:pt x="549" y="665"/>
                  </a:cubicBezTo>
                  <a:cubicBezTo>
                    <a:pt x="263" y="665"/>
                    <a:pt x="263" y="665"/>
                    <a:pt x="263" y="665"/>
                  </a:cubicBezTo>
                  <a:cubicBezTo>
                    <a:pt x="237" y="665"/>
                    <a:pt x="216" y="657"/>
                    <a:pt x="201" y="641"/>
                  </a:cubicBezTo>
                  <a:cubicBezTo>
                    <a:pt x="187" y="627"/>
                    <a:pt x="180" y="606"/>
                    <a:pt x="180" y="577"/>
                  </a:cubicBezTo>
                  <a:close/>
                  <a:moveTo>
                    <a:pt x="290" y="581"/>
                  </a:moveTo>
                  <a:cubicBezTo>
                    <a:pt x="516" y="581"/>
                    <a:pt x="516" y="581"/>
                    <a:pt x="516" y="581"/>
                  </a:cubicBezTo>
                  <a:cubicBezTo>
                    <a:pt x="536" y="581"/>
                    <a:pt x="546" y="571"/>
                    <a:pt x="546" y="550"/>
                  </a:cubicBezTo>
                  <a:cubicBezTo>
                    <a:pt x="546" y="313"/>
                    <a:pt x="546" y="313"/>
                    <a:pt x="546" y="313"/>
                  </a:cubicBezTo>
                  <a:cubicBezTo>
                    <a:pt x="546" y="300"/>
                    <a:pt x="543" y="290"/>
                    <a:pt x="536" y="284"/>
                  </a:cubicBezTo>
                  <a:cubicBezTo>
                    <a:pt x="533" y="280"/>
                    <a:pt x="526" y="278"/>
                    <a:pt x="515" y="278"/>
                  </a:cubicBezTo>
                  <a:cubicBezTo>
                    <a:pt x="295" y="278"/>
                    <a:pt x="295" y="278"/>
                    <a:pt x="295" y="278"/>
                  </a:cubicBezTo>
                  <a:cubicBezTo>
                    <a:pt x="272" y="278"/>
                    <a:pt x="261" y="288"/>
                    <a:pt x="261" y="310"/>
                  </a:cubicBezTo>
                  <a:cubicBezTo>
                    <a:pt x="261" y="542"/>
                    <a:pt x="261" y="542"/>
                    <a:pt x="261" y="542"/>
                  </a:cubicBezTo>
                  <a:cubicBezTo>
                    <a:pt x="261" y="568"/>
                    <a:pt x="271" y="581"/>
                    <a:pt x="290" y="581"/>
                  </a:cubicBezTo>
                  <a:close/>
                  <a:moveTo>
                    <a:pt x="270" y="84"/>
                  </a:moveTo>
                  <a:cubicBezTo>
                    <a:pt x="270" y="0"/>
                    <a:pt x="270" y="0"/>
                    <a:pt x="270" y="0"/>
                  </a:cubicBezTo>
                  <a:cubicBezTo>
                    <a:pt x="675" y="0"/>
                    <a:pt x="675" y="0"/>
                    <a:pt x="675" y="0"/>
                  </a:cubicBezTo>
                  <a:cubicBezTo>
                    <a:pt x="716" y="0"/>
                    <a:pt x="748" y="11"/>
                    <a:pt x="771" y="34"/>
                  </a:cubicBezTo>
                  <a:cubicBezTo>
                    <a:pt x="793" y="55"/>
                    <a:pt x="804" y="85"/>
                    <a:pt x="804" y="122"/>
                  </a:cubicBezTo>
                  <a:cubicBezTo>
                    <a:pt x="804" y="629"/>
                    <a:pt x="804" y="629"/>
                    <a:pt x="804" y="629"/>
                  </a:cubicBezTo>
                  <a:cubicBezTo>
                    <a:pt x="804" y="666"/>
                    <a:pt x="798" y="693"/>
                    <a:pt x="786" y="711"/>
                  </a:cubicBezTo>
                  <a:cubicBezTo>
                    <a:pt x="763" y="744"/>
                    <a:pt x="731" y="761"/>
                    <a:pt x="690" y="761"/>
                  </a:cubicBezTo>
                  <a:cubicBezTo>
                    <a:pt x="656" y="761"/>
                    <a:pt x="656" y="761"/>
                    <a:pt x="656" y="761"/>
                  </a:cubicBezTo>
                  <a:cubicBezTo>
                    <a:pt x="656" y="678"/>
                    <a:pt x="656" y="678"/>
                    <a:pt x="656" y="678"/>
                  </a:cubicBezTo>
                  <a:cubicBezTo>
                    <a:pt x="675" y="678"/>
                    <a:pt x="675" y="678"/>
                    <a:pt x="675" y="678"/>
                  </a:cubicBezTo>
                  <a:cubicBezTo>
                    <a:pt x="687" y="678"/>
                    <a:pt x="698" y="673"/>
                    <a:pt x="709" y="661"/>
                  </a:cubicBezTo>
                  <a:cubicBezTo>
                    <a:pt x="717" y="653"/>
                    <a:pt x="721" y="638"/>
                    <a:pt x="721" y="618"/>
                  </a:cubicBezTo>
                  <a:cubicBezTo>
                    <a:pt x="721" y="140"/>
                    <a:pt x="721" y="140"/>
                    <a:pt x="721" y="140"/>
                  </a:cubicBezTo>
                  <a:cubicBezTo>
                    <a:pt x="721" y="103"/>
                    <a:pt x="703" y="84"/>
                    <a:pt x="666" y="84"/>
                  </a:cubicBezTo>
                  <a:cubicBezTo>
                    <a:pt x="270" y="84"/>
                    <a:pt x="270" y="84"/>
                    <a:pt x="27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11540" y="4199"/>
              <a:ext cx="1958" cy="1807"/>
            </a:xfrm>
            <a:custGeom>
              <a:avLst/>
              <a:gdLst>
                <a:gd name="T0" fmla="*/ 0 w 828"/>
                <a:gd name="T1" fmla="*/ 152 h 763"/>
                <a:gd name="T2" fmla="*/ 141 w 828"/>
                <a:gd name="T3" fmla="*/ 2 h 763"/>
                <a:gd name="T4" fmla="*/ 190 w 828"/>
                <a:gd name="T5" fmla="*/ 110 h 763"/>
                <a:gd name="T6" fmla="*/ 0 w 828"/>
                <a:gd name="T7" fmla="*/ 242 h 763"/>
                <a:gd name="T8" fmla="*/ 0 w 828"/>
                <a:gd name="T9" fmla="*/ 350 h 763"/>
                <a:gd name="T10" fmla="*/ 140 w 828"/>
                <a:gd name="T11" fmla="*/ 199 h 763"/>
                <a:gd name="T12" fmla="*/ 198 w 828"/>
                <a:gd name="T13" fmla="*/ 292 h 763"/>
                <a:gd name="T14" fmla="*/ 168 w 828"/>
                <a:gd name="T15" fmla="*/ 763 h 763"/>
                <a:gd name="T16" fmla="*/ 85 w 828"/>
                <a:gd name="T17" fmla="*/ 413 h 763"/>
                <a:gd name="T18" fmla="*/ 250 w 828"/>
                <a:gd name="T19" fmla="*/ 683 h 763"/>
                <a:gd name="T20" fmla="*/ 498 w 828"/>
                <a:gd name="T21" fmla="*/ 601 h 763"/>
                <a:gd name="T22" fmla="*/ 250 w 828"/>
                <a:gd name="T23" fmla="*/ 542 h 763"/>
                <a:gd name="T24" fmla="*/ 498 w 828"/>
                <a:gd name="T25" fmla="*/ 459 h 763"/>
                <a:gd name="T26" fmla="*/ 268 w 828"/>
                <a:gd name="T27" fmla="*/ 401 h 763"/>
                <a:gd name="T28" fmla="*/ 498 w 828"/>
                <a:gd name="T29" fmla="*/ 318 h 763"/>
                <a:gd name="T30" fmla="*/ 250 w 828"/>
                <a:gd name="T31" fmla="*/ 265 h 763"/>
                <a:gd name="T32" fmla="*/ 498 w 828"/>
                <a:gd name="T33" fmla="*/ 183 h 763"/>
                <a:gd name="T34" fmla="*/ 268 w 828"/>
                <a:gd name="T35" fmla="*/ 128 h 763"/>
                <a:gd name="T36" fmla="*/ 498 w 828"/>
                <a:gd name="T37" fmla="*/ 44 h 763"/>
                <a:gd name="T38" fmla="*/ 580 w 828"/>
                <a:gd name="T39" fmla="*/ 0 h 763"/>
                <a:gd name="T40" fmla="*/ 699 w 828"/>
                <a:gd name="T41" fmla="*/ 44 h 763"/>
                <a:gd name="T42" fmla="*/ 794 w 828"/>
                <a:gd name="T43" fmla="*/ 86 h 763"/>
                <a:gd name="T44" fmla="*/ 800 w 828"/>
                <a:gd name="T45" fmla="*/ 183 h 763"/>
                <a:gd name="T46" fmla="*/ 828 w 828"/>
                <a:gd name="T47" fmla="*/ 265 h 763"/>
                <a:gd name="T48" fmla="*/ 800 w 828"/>
                <a:gd name="T49" fmla="*/ 310 h 763"/>
                <a:gd name="T50" fmla="*/ 728 w 828"/>
                <a:gd name="T51" fmla="*/ 401 h 763"/>
                <a:gd name="T52" fmla="*/ 580 w 828"/>
                <a:gd name="T53" fmla="*/ 459 h 763"/>
                <a:gd name="T54" fmla="*/ 828 w 828"/>
                <a:gd name="T55" fmla="*/ 542 h 763"/>
                <a:gd name="T56" fmla="*/ 580 w 828"/>
                <a:gd name="T57" fmla="*/ 601 h 763"/>
                <a:gd name="T58" fmla="*/ 828 w 828"/>
                <a:gd name="T59" fmla="*/ 683 h 763"/>
                <a:gd name="T60" fmla="*/ 580 w 828"/>
                <a:gd name="T61" fmla="*/ 763 h 763"/>
                <a:gd name="T62" fmla="*/ 498 w 828"/>
                <a:gd name="T63" fmla="*/ 683 h 763"/>
                <a:gd name="T64" fmla="*/ 580 w 828"/>
                <a:gd name="T65" fmla="*/ 183 h 763"/>
                <a:gd name="T66" fmla="*/ 718 w 828"/>
                <a:gd name="T67" fmla="*/ 153 h 763"/>
                <a:gd name="T68" fmla="*/ 687 w 828"/>
                <a:gd name="T69" fmla="*/ 128 h 763"/>
                <a:gd name="T70" fmla="*/ 580 w 828"/>
                <a:gd name="T71" fmla="*/ 183 h 763"/>
                <a:gd name="T72" fmla="*/ 688 w 828"/>
                <a:gd name="T73" fmla="*/ 318 h 763"/>
                <a:gd name="T74" fmla="*/ 718 w 828"/>
                <a:gd name="T75" fmla="*/ 266 h 763"/>
                <a:gd name="T76" fmla="*/ 580 w 828"/>
                <a:gd name="T77" fmla="*/ 318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8" h="763">
                  <a:moveTo>
                    <a:pt x="0" y="242"/>
                  </a:moveTo>
                  <a:cubicBezTo>
                    <a:pt x="0" y="152"/>
                    <a:pt x="0" y="152"/>
                    <a:pt x="0" y="152"/>
                  </a:cubicBezTo>
                  <a:cubicBezTo>
                    <a:pt x="38" y="140"/>
                    <a:pt x="66" y="126"/>
                    <a:pt x="82" y="109"/>
                  </a:cubicBezTo>
                  <a:cubicBezTo>
                    <a:pt x="102" y="89"/>
                    <a:pt x="121" y="53"/>
                    <a:pt x="141" y="2"/>
                  </a:cubicBezTo>
                  <a:cubicBezTo>
                    <a:pt x="230" y="2"/>
                    <a:pt x="230" y="2"/>
                    <a:pt x="230" y="2"/>
                  </a:cubicBezTo>
                  <a:cubicBezTo>
                    <a:pt x="217" y="50"/>
                    <a:pt x="203" y="86"/>
                    <a:pt x="190" y="110"/>
                  </a:cubicBezTo>
                  <a:cubicBezTo>
                    <a:pt x="165" y="154"/>
                    <a:pt x="134" y="187"/>
                    <a:pt x="94" y="210"/>
                  </a:cubicBezTo>
                  <a:cubicBezTo>
                    <a:pt x="73" y="223"/>
                    <a:pt x="41" y="233"/>
                    <a:pt x="0" y="242"/>
                  </a:cubicBezTo>
                  <a:close/>
                  <a:moveTo>
                    <a:pt x="0" y="439"/>
                  </a:moveTo>
                  <a:cubicBezTo>
                    <a:pt x="0" y="350"/>
                    <a:pt x="0" y="350"/>
                    <a:pt x="0" y="350"/>
                  </a:cubicBezTo>
                  <a:cubicBezTo>
                    <a:pt x="38" y="338"/>
                    <a:pt x="66" y="324"/>
                    <a:pt x="82" y="307"/>
                  </a:cubicBezTo>
                  <a:cubicBezTo>
                    <a:pt x="102" y="287"/>
                    <a:pt x="121" y="251"/>
                    <a:pt x="140" y="199"/>
                  </a:cubicBezTo>
                  <a:cubicBezTo>
                    <a:pt x="230" y="199"/>
                    <a:pt x="230" y="199"/>
                    <a:pt x="230" y="199"/>
                  </a:cubicBezTo>
                  <a:cubicBezTo>
                    <a:pt x="219" y="241"/>
                    <a:pt x="208" y="272"/>
                    <a:pt x="198" y="292"/>
                  </a:cubicBezTo>
                  <a:cubicBezTo>
                    <a:pt x="190" y="308"/>
                    <a:pt x="180" y="324"/>
                    <a:pt x="168" y="341"/>
                  </a:cubicBezTo>
                  <a:cubicBezTo>
                    <a:pt x="168" y="763"/>
                    <a:pt x="168" y="763"/>
                    <a:pt x="168" y="763"/>
                  </a:cubicBezTo>
                  <a:cubicBezTo>
                    <a:pt x="85" y="763"/>
                    <a:pt x="85" y="763"/>
                    <a:pt x="85" y="763"/>
                  </a:cubicBezTo>
                  <a:cubicBezTo>
                    <a:pt x="85" y="413"/>
                    <a:pt x="85" y="413"/>
                    <a:pt x="85" y="413"/>
                  </a:cubicBezTo>
                  <a:cubicBezTo>
                    <a:pt x="57" y="425"/>
                    <a:pt x="28" y="434"/>
                    <a:pt x="0" y="439"/>
                  </a:cubicBezTo>
                  <a:close/>
                  <a:moveTo>
                    <a:pt x="250" y="683"/>
                  </a:moveTo>
                  <a:cubicBezTo>
                    <a:pt x="250" y="601"/>
                    <a:pt x="250" y="601"/>
                    <a:pt x="250" y="601"/>
                  </a:cubicBezTo>
                  <a:cubicBezTo>
                    <a:pt x="498" y="601"/>
                    <a:pt x="498" y="601"/>
                    <a:pt x="498" y="601"/>
                  </a:cubicBezTo>
                  <a:cubicBezTo>
                    <a:pt x="498" y="542"/>
                    <a:pt x="498" y="542"/>
                    <a:pt x="498" y="542"/>
                  </a:cubicBezTo>
                  <a:cubicBezTo>
                    <a:pt x="250" y="542"/>
                    <a:pt x="250" y="542"/>
                    <a:pt x="250" y="542"/>
                  </a:cubicBezTo>
                  <a:cubicBezTo>
                    <a:pt x="250" y="459"/>
                    <a:pt x="250" y="459"/>
                    <a:pt x="250" y="459"/>
                  </a:cubicBezTo>
                  <a:cubicBezTo>
                    <a:pt x="498" y="459"/>
                    <a:pt x="498" y="459"/>
                    <a:pt x="498" y="459"/>
                  </a:cubicBezTo>
                  <a:cubicBezTo>
                    <a:pt x="498" y="401"/>
                    <a:pt x="498" y="401"/>
                    <a:pt x="498" y="401"/>
                  </a:cubicBezTo>
                  <a:cubicBezTo>
                    <a:pt x="268" y="401"/>
                    <a:pt x="268" y="401"/>
                    <a:pt x="268" y="401"/>
                  </a:cubicBezTo>
                  <a:cubicBezTo>
                    <a:pt x="268" y="318"/>
                    <a:pt x="268" y="318"/>
                    <a:pt x="268" y="318"/>
                  </a:cubicBezTo>
                  <a:cubicBezTo>
                    <a:pt x="498" y="318"/>
                    <a:pt x="498" y="318"/>
                    <a:pt x="498" y="318"/>
                  </a:cubicBezTo>
                  <a:cubicBezTo>
                    <a:pt x="498" y="265"/>
                    <a:pt x="498" y="265"/>
                    <a:pt x="498" y="265"/>
                  </a:cubicBezTo>
                  <a:cubicBezTo>
                    <a:pt x="250" y="265"/>
                    <a:pt x="250" y="265"/>
                    <a:pt x="250" y="265"/>
                  </a:cubicBezTo>
                  <a:cubicBezTo>
                    <a:pt x="250" y="183"/>
                    <a:pt x="250" y="183"/>
                    <a:pt x="250" y="183"/>
                  </a:cubicBezTo>
                  <a:cubicBezTo>
                    <a:pt x="498" y="183"/>
                    <a:pt x="498" y="183"/>
                    <a:pt x="498" y="183"/>
                  </a:cubicBezTo>
                  <a:cubicBezTo>
                    <a:pt x="498" y="128"/>
                    <a:pt x="498" y="128"/>
                    <a:pt x="498" y="128"/>
                  </a:cubicBezTo>
                  <a:cubicBezTo>
                    <a:pt x="268" y="128"/>
                    <a:pt x="268" y="128"/>
                    <a:pt x="268" y="128"/>
                  </a:cubicBezTo>
                  <a:cubicBezTo>
                    <a:pt x="268" y="44"/>
                    <a:pt x="268" y="44"/>
                    <a:pt x="268" y="44"/>
                  </a:cubicBezTo>
                  <a:cubicBezTo>
                    <a:pt x="498" y="44"/>
                    <a:pt x="498" y="44"/>
                    <a:pt x="498" y="44"/>
                  </a:cubicBezTo>
                  <a:cubicBezTo>
                    <a:pt x="498" y="0"/>
                    <a:pt x="498" y="0"/>
                    <a:pt x="498" y="0"/>
                  </a:cubicBezTo>
                  <a:cubicBezTo>
                    <a:pt x="580" y="0"/>
                    <a:pt x="580" y="0"/>
                    <a:pt x="580" y="0"/>
                  </a:cubicBezTo>
                  <a:cubicBezTo>
                    <a:pt x="580" y="44"/>
                    <a:pt x="580" y="44"/>
                    <a:pt x="580" y="44"/>
                  </a:cubicBezTo>
                  <a:cubicBezTo>
                    <a:pt x="699" y="44"/>
                    <a:pt x="699" y="44"/>
                    <a:pt x="699" y="44"/>
                  </a:cubicBezTo>
                  <a:cubicBezTo>
                    <a:pt x="732" y="44"/>
                    <a:pt x="754" y="48"/>
                    <a:pt x="766" y="55"/>
                  </a:cubicBezTo>
                  <a:cubicBezTo>
                    <a:pt x="780" y="65"/>
                    <a:pt x="789" y="75"/>
                    <a:pt x="794" y="86"/>
                  </a:cubicBezTo>
                  <a:cubicBezTo>
                    <a:pt x="798" y="95"/>
                    <a:pt x="800" y="111"/>
                    <a:pt x="800" y="135"/>
                  </a:cubicBezTo>
                  <a:cubicBezTo>
                    <a:pt x="800" y="183"/>
                    <a:pt x="800" y="183"/>
                    <a:pt x="800" y="183"/>
                  </a:cubicBezTo>
                  <a:cubicBezTo>
                    <a:pt x="828" y="183"/>
                    <a:pt x="828" y="183"/>
                    <a:pt x="828" y="183"/>
                  </a:cubicBezTo>
                  <a:cubicBezTo>
                    <a:pt x="828" y="265"/>
                    <a:pt x="828" y="265"/>
                    <a:pt x="828" y="265"/>
                  </a:cubicBezTo>
                  <a:cubicBezTo>
                    <a:pt x="800" y="265"/>
                    <a:pt x="800" y="265"/>
                    <a:pt x="800" y="265"/>
                  </a:cubicBezTo>
                  <a:cubicBezTo>
                    <a:pt x="800" y="310"/>
                    <a:pt x="800" y="310"/>
                    <a:pt x="800" y="310"/>
                  </a:cubicBezTo>
                  <a:cubicBezTo>
                    <a:pt x="800" y="338"/>
                    <a:pt x="797" y="357"/>
                    <a:pt x="789" y="367"/>
                  </a:cubicBezTo>
                  <a:cubicBezTo>
                    <a:pt x="774" y="390"/>
                    <a:pt x="753" y="401"/>
                    <a:pt x="728" y="401"/>
                  </a:cubicBezTo>
                  <a:cubicBezTo>
                    <a:pt x="580" y="401"/>
                    <a:pt x="580" y="401"/>
                    <a:pt x="580" y="401"/>
                  </a:cubicBezTo>
                  <a:cubicBezTo>
                    <a:pt x="580" y="459"/>
                    <a:pt x="580" y="459"/>
                    <a:pt x="580" y="459"/>
                  </a:cubicBezTo>
                  <a:cubicBezTo>
                    <a:pt x="828" y="459"/>
                    <a:pt x="828" y="459"/>
                    <a:pt x="828" y="459"/>
                  </a:cubicBezTo>
                  <a:cubicBezTo>
                    <a:pt x="828" y="542"/>
                    <a:pt x="828" y="542"/>
                    <a:pt x="828" y="542"/>
                  </a:cubicBezTo>
                  <a:cubicBezTo>
                    <a:pt x="580" y="542"/>
                    <a:pt x="580" y="542"/>
                    <a:pt x="580" y="542"/>
                  </a:cubicBezTo>
                  <a:cubicBezTo>
                    <a:pt x="580" y="601"/>
                    <a:pt x="580" y="601"/>
                    <a:pt x="580" y="601"/>
                  </a:cubicBezTo>
                  <a:cubicBezTo>
                    <a:pt x="828" y="601"/>
                    <a:pt x="828" y="601"/>
                    <a:pt x="828" y="601"/>
                  </a:cubicBezTo>
                  <a:cubicBezTo>
                    <a:pt x="828" y="683"/>
                    <a:pt x="828" y="683"/>
                    <a:pt x="828" y="683"/>
                  </a:cubicBezTo>
                  <a:cubicBezTo>
                    <a:pt x="580" y="683"/>
                    <a:pt x="580" y="683"/>
                    <a:pt x="580" y="683"/>
                  </a:cubicBezTo>
                  <a:cubicBezTo>
                    <a:pt x="580" y="763"/>
                    <a:pt x="580" y="763"/>
                    <a:pt x="580" y="763"/>
                  </a:cubicBezTo>
                  <a:cubicBezTo>
                    <a:pt x="498" y="763"/>
                    <a:pt x="498" y="763"/>
                    <a:pt x="498" y="763"/>
                  </a:cubicBezTo>
                  <a:cubicBezTo>
                    <a:pt x="498" y="683"/>
                    <a:pt x="498" y="683"/>
                    <a:pt x="498" y="683"/>
                  </a:cubicBezTo>
                  <a:cubicBezTo>
                    <a:pt x="250" y="683"/>
                    <a:pt x="250" y="683"/>
                    <a:pt x="250" y="683"/>
                  </a:cubicBezTo>
                  <a:close/>
                  <a:moveTo>
                    <a:pt x="580" y="183"/>
                  </a:moveTo>
                  <a:cubicBezTo>
                    <a:pt x="718" y="183"/>
                    <a:pt x="718" y="183"/>
                    <a:pt x="718" y="183"/>
                  </a:cubicBezTo>
                  <a:cubicBezTo>
                    <a:pt x="718" y="153"/>
                    <a:pt x="718" y="153"/>
                    <a:pt x="718" y="153"/>
                  </a:cubicBezTo>
                  <a:cubicBezTo>
                    <a:pt x="718" y="146"/>
                    <a:pt x="716" y="140"/>
                    <a:pt x="711" y="134"/>
                  </a:cubicBezTo>
                  <a:cubicBezTo>
                    <a:pt x="707" y="130"/>
                    <a:pt x="699" y="128"/>
                    <a:pt x="687" y="128"/>
                  </a:cubicBezTo>
                  <a:cubicBezTo>
                    <a:pt x="580" y="128"/>
                    <a:pt x="580" y="128"/>
                    <a:pt x="580" y="128"/>
                  </a:cubicBezTo>
                  <a:cubicBezTo>
                    <a:pt x="580" y="183"/>
                    <a:pt x="580" y="183"/>
                    <a:pt x="580" y="183"/>
                  </a:cubicBezTo>
                  <a:close/>
                  <a:moveTo>
                    <a:pt x="580" y="318"/>
                  </a:moveTo>
                  <a:cubicBezTo>
                    <a:pt x="688" y="318"/>
                    <a:pt x="688" y="318"/>
                    <a:pt x="688" y="318"/>
                  </a:cubicBezTo>
                  <a:cubicBezTo>
                    <a:pt x="708" y="318"/>
                    <a:pt x="718" y="311"/>
                    <a:pt x="718" y="296"/>
                  </a:cubicBezTo>
                  <a:cubicBezTo>
                    <a:pt x="718" y="266"/>
                    <a:pt x="718" y="266"/>
                    <a:pt x="718" y="266"/>
                  </a:cubicBezTo>
                  <a:cubicBezTo>
                    <a:pt x="580" y="266"/>
                    <a:pt x="580" y="266"/>
                    <a:pt x="580" y="266"/>
                  </a:cubicBezTo>
                  <a:cubicBezTo>
                    <a:pt x="580" y="318"/>
                    <a:pt x="580" y="318"/>
                    <a:pt x="580" y="3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4" name="Freeform 51"/>
            <p:cNvSpPr>
              <a:spLocks noEditPoints="1"/>
            </p:cNvSpPr>
            <p:nvPr/>
          </p:nvSpPr>
          <p:spPr bwMode="auto">
            <a:xfrm>
              <a:off x="13751" y="4241"/>
              <a:ext cx="1958" cy="1814"/>
            </a:xfrm>
            <a:custGeom>
              <a:avLst/>
              <a:gdLst>
                <a:gd name="T0" fmla="*/ 0 w 828"/>
                <a:gd name="T1" fmla="*/ 766 h 766"/>
                <a:gd name="T2" fmla="*/ 0 w 828"/>
                <a:gd name="T3" fmla="*/ 683 h 766"/>
                <a:gd name="T4" fmla="*/ 111 w 828"/>
                <a:gd name="T5" fmla="*/ 637 h 766"/>
                <a:gd name="T6" fmla="*/ 181 w 828"/>
                <a:gd name="T7" fmla="*/ 491 h 766"/>
                <a:gd name="T8" fmla="*/ 181 w 828"/>
                <a:gd name="T9" fmla="*/ 0 h 766"/>
                <a:gd name="T10" fmla="*/ 264 w 828"/>
                <a:gd name="T11" fmla="*/ 0 h 766"/>
                <a:gd name="T12" fmla="*/ 264 w 828"/>
                <a:gd name="T13" fmla="*/ 491 h 766"/>
                <a:gd name="T14" fmla="*/ 164 w 828"/>
                <a:gd name="T15" fmla="*/ 706 h 766"/>
                <a:gd name="T16" fmla="*/ 69 w 828"/>
                <a:gd name="T17" fmla="*/ 755 h 766"/>
                <a:gd name="T18" fmla="*/ 0 w 828"/>
                <a:gd name="T19" fmla="*/ 766 h 766"/>
                <a:gd name="T20" fmla="*/ 9 w 828"/>
                <a:gd name="T21" fmla="*/ 557 h 766"/>
                <a:gd name="T22" fmla="*/ 9 w 828"/>
                <a:gd name="T23" fmla="*/ 20 h 766"/>
                <a:gd name="T24" fmla="*/ 91 w 828"/>
                <a:gd name="T25" fmla="*/ 20 h 766"/>
                <a:gd name="T26" fmla="*/ 91 w 828"/>
                <a:gd name="T27" fmla="*/ 557 h 766"/>
                <a:gd name="T28" fmla="*/ 9 w 828"/>
                <a:gd name="T29" fmla="*/ 557 h 766"/>
                <a:gd name="T30" fmla="*/ 9 w 828"/>
                <a:gd name="T31" fmla="*/ 557 h 766"/>
                <a:gd name="T32" fmla="*/ 331 w 828"/>
                <a:gd name="T33" fmla="*/ 726 h 766"/>
                <a:gd name="T34" fmla="*/ 331 w 828"/>
                <a:gd name="T35" fmla="*/ 261 h 766"/>
                <a:gd name="T36" fmla="*/ 352 w 828"/>
                <a:gd name="T37" fmla="*/ 193 h 766"/>
                <a:gd name="T38" fmla="*/ 399 w 828"/>
                <a:gd name="T39" fmla="*/ 171 h 766"/>
                <a:gd name="T40" fmla="*/ 538 w 828"/>
                <a:gd name="T41" fmla="*/ 171 h 766"/>
                <a:gd name="T42" fmla="*/ 538 w 828"/>
                <a:gd name="T43" fmla="*/ 83 h 766"/>
                <a:gd name="T44" fmla="*/ 331 w 828"/>
                <a:gd name="T45" fmla="*/ 83 h 766"/>
                <a:gd name="T46" fmla="*/ 331 w 828"/>
                <a:gd name="T47" fmla="*/ 0 h 766"/>
                <a:gd name="T48" fmla="*/ 828 w 828"/>
                <a:gd name="T49" fmla="*/ 0 h 766"/>
                <a:gd name="T50" fmla="*/ 828 w 828"/>
                <a:gd name="T51" fmla="*/ 83 h 766"/>
                <a:gd name="T52" fmla="*/ 620 w 828"/>
                <a:gd name="T53" fmla="*/ 83 h 766"/>
                <a:gd name="T54" fmla="*/ 620 w 828"/>
                <a:gd name="T55" fmla="*/ 171 h 766"/>
                <a:gd name="T56" fmla="*/ 747 w 828"/>
                <a:gd name="T57" fmla="*/ 171 h 766"/>
                <a:gd name="T58" fmla="*/ 805 w 828"/>
                <a:gd name="T59" fmla="*/ 192 h 766"/>
                <a:gd name="T60" fmla="*/ 828 w 828"/>
                <a:gd name="T61" fmla="*/ 278 h 766"/>
                <a:gd name="T62" fmla="*/ 828 w 828"/>
                <a:gd name="T63" fmla="*/ 634 h 766"/>
                <a:gd name="T64" fmla="*/ 805 w 828"/>
                <a:gd name="T65" fmla="*/ 707 h 766"/>
                <a:gd name="T66" fmla="*/ 727 w 828"/>
                <a:gd name="T67" fmla="*/ 729 h 766"/>
                <a:gd name="T68" fmla="*/ 692 w 828"/>
                <a:gd name="T69" fmla="*/ 729 h 766"/>
                <a:gd name="T70" fmla="*/ 692 w 828"/>
                <a:gd name="T71" fmla="*/ 647 h 766"/>
                <a:gd name="T72" fmla="*/ 712 w 828"/>
                <a:gd name="T73" fmla="*/ 647 h 766"/>
                <a:gd name="T74" fmla="*/ 736 w 828"/>
                <a:gd name="T75" fmla="*/ 639 h 766"/>
                <a:gd name="T76" fmla="*/ 744 w 828"/>
                <a:gd name="T77" fmla="*/ 606 h 766"/>
                <a:gd name="T78" fmla="*/ 744 w 828"/>
                <a:gd name="T79" fmla="*/ 293 h 766"/>
                <a:gd name="T80" fmla="*/ 741 w 828"/>
                <a:gd name="T81" fmla="*/ 269 h 766"/>
                <a:gd name="T82" fmla="*/ 704 w 828"/>
                <a:gd name="T83" fmla="*/ 252 h 766"/>
                <a:gd name="T84" fmla="*/ 620 w 828"/>
                <a:gd name="T85" fmla="*/ 252 h 766"/>
                <a:gd name="T86" fmla="*/ 620 w 828"/>
                <a:gd name="T87" fmla="*/ 762 h 766"/>
                <a:gd name="T88" fmla="*/ 538 w 828"/>
                <a:gd name="T89" fmla="*/ 762 h 766"/>
                <a:gd name="T90" fmla="*/ 538 w 828"/>
                <a:gd name="T91" fmla="*/ 252 h 766"/>
                <a:gd name="T92" fmla="*/ 448 w 828"/>
                <a:gd name="T93" fmla="*/ 252 h 766"/>
                <a:gd name="T94" fmla="*/ 423 w 828"/>
                <a:gd name="T95" fmla="*/ 259 h 766"/>
                <a:gd name="T96" fmla="*/ 416 w 828"/>
                <a:gd name="T97" fmla="*/ 272 h 766"/>
                <a:gd name="T98" fmla="*/ 415 w 828"/>
                <a:gd name="T99" fmla="*/ 294 h 766"/>
                <a:gd name="T100" fmla="*/ 415 w 828"/>
                <a:gd name="T101" fmla="*/ 726 h 766"/>
                <a:gd name="T102" fmla="*/ 331 w 828"/>
                <a:gd name="T103" fmla="*/ 72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 h="766">
                  <a:moveTo>
                    <a:pt x="0" y="766"/>
                  </a:moveTo>
                  <a:cubicBezTo>
                    <a:pt x="0" y="683"/>
                    <a:pt x="0" y="683"/>
                    <a:pt x="0" y="683"/>
                  </a:cubicBezTo>
                  <a:cubicBezTo>
                    <a:pt x="43" y="680"/>
                    <a:pt x="80" y="665"/>
                    <a:pt x="111" y="637"/>
                  </a:cubicBezTo>
                  <a:cubicBezTo>
                    <a:pt x="158" y="596"/>
                    <a:pt x="181" y="547"/>
                    <a:pt x="181" y="491"/>
                  </a:cubicBezTo>
                  <a:cubicBezTo>
                    <a:pt x="181" y="0"/>
                    <a:pt x="181" y="0"/>
                    <a:pt x="181" y="0"/>
                  </a:cubicBezTo>
                  <a:cubicBezTo>
                    <a:pt x="264" y="0"/>
                    <a:pt x="264" y="0"/>
                    <a:pt x="264" y="0"/>
                  </a:cubicBezTo>
                  <a:cubicBezTo>
                    <a:pt x="264" y="491"/>
                    <a:pt x="264" y="491"/>
                    <a:pt x="264" y="491"/>
                  </a:cubicBezTo>
                  <a:cubicBezTo>
                    <a:pt x="264" y="581"/>
                    <a:pt x="230" y="653"/>
                    <a:pt x="164" y="706"/>
                  </a:cubicBezTo>
                  <a:cubicBezTo>
                    <a:pt x="134" y="730"/>
                    <a:pt x="103" y="746"/>
                    <a:pt x="69" y="755"/>
                  </a:cubicBezTo>
                  <a:cubicBezTo>
                    <a:pt x="54" y="760"/>
                    <a:pt x="31" y="763"/>
                    <a:pt x="0" y="766"/>
                  </a:cubicBezTo>
                  <a:close/>
                  <a:moveTo>
                    <a:pt x="9" y="557"/>
                  </a:moveTo>
                  <a:cubicBezTo>
                    <a:pt x="9" y="20"/>
                    <a:pt x="9" y="20"/>
                    <a:pt x="9" y="20"/>
                  </a:cubicBezTo>
                  <a:cubicBezTo>
                    <a:pt x="91" y="20"/>
                    <a:pt x="91" y="20"/>
                    <a:pt x="91" y="20"/>
                  </a:cubicBezTo>
                  <a:cubicBezTo>
                    <a:pt x="91" y="557"/>
                    <a:pt x="91" y="557"/>
                    <a:pt x="91" y="557"/>
                  </a:cubicBezTo>
                  <a:cubicBezTo>
                    <a:pt x="9" y="557"/>
                    <a:pt x="9" y="557"/>
                    <a:pt x="9" y="557"/>
                  </a:cubicBezTo>
                  <a:cubicBezTo>
                    <a:pt x="9" y="557"/>
                    <a:pt x="9" y="557"/>
                    <a:pt x="9" y="557"/>
                  </a:cubicBezTo>
                  <a:close/>
                  <a:moveTo>
                    <a:pt x="331" y="726"/>
                  </a:moveTo>
                  <a:cubicBezTo>
                    <a:pt x="331" y="261"/>
                    <a:pt x="331" y="261"/>
                    <a:pt x="331" y="261"/>
                  </a:cubicBezTo>
                  <a:cubicBezTo>
                    <a:pt x="331" y="230"/>
                    <a:pt x="338" y="208"/>
                    <a:pt x="352" y="193"/>
                  </a:cubicBezTo>
                  <a:cubicBezTo>
                    <a:pt x="367" y="179"/>
                    <a:pt x="382" y="171"/>
                    <a:pt x="399" y="171"/>
                  </a:cubicBezTo>
                  <a:cubicBezTo>
                    <a:pt x="538" y="171"/>
                    <a:pt x="538" y="171"/>
                    <a:pt x="538" y="171"/>
                  </a:cubicBezTo>
                  <a:cubicBezTo>
                    <a:pt x="538" y="83"/>
                    <a:pt x="538" y="83"/>
                    <a:pt x="538" y="83"/>
                  </a:cubicBezTo>
                  <a:cubicBezTo>
                    <a:pt x="331" y="83"/>
                    <a:pt x="331" y="83"/>
                    <a:pt x="331" y="83"/>
                  </a:cubicBezTo>
                  <a:cubicBezTo>
                    <a:pt x="331" y="0"/>
                    <a:pt x="331" y="0"/>
                    <a:pt x="331" y="0"/>
                  </a:cubicBezTo>
                  <a:cubicBezTo>
                    <a:pt x="828" y="0"/>
                    <a:pt x="828" y="0"/>
                    <a:pt x="828" y="0"/>
                  </a:cubicBezTo>
                  <a:cubicBezTo>
                    <a:pt x="828" y="83"/>
                    <a:pt x="828" y="83"/>
                    <a:pt x="828" y="83"/>
                  </a:cubicBezTo>
                  <a:cubicBezTo>
                    <a:pt x="620" y="83"/>
                    <a:pt x="620" y="83"/>
                    <a:pt x="620" y="83"/>
                  </a:cubicBezTo>
                  <a:cubicBezTo>
                    <a:pt x="620" y="171"/>
                    <a:pt x="620" y="171"/>
                    <a:pt x="620" y="171"/>
                  </a:cubicBezTo>
                  <a:cubicBezTo>
                    <a:pt x="747" y="171"/>
                    <a:pt x="747" y="171"/>
                    <a:pt x="747" y="171"/>
                  </a:cubicBezTo>
                  <a:cubicBezTo>
                    <a:pt x="772" y="171"/>
                    <a:pt x="791" y="178"/>
                    <a:pt x="805" y="192"/>
                  </a:cubicBezTo>
                  <a:cubicBezTo>
                    <a:pt x="820" y="208"/>
                    <a:pt x="828" y="236"/>
                    <a:pt x="828" y="278"/>
                  </a:cubicBezTo>
                  <a:cubicBezTo>
                    <a:pt x="828" y="634"/>
                    <a:pt x="828" y="634"/>
                    <a:pt x="828" y="634"/>
                  </a:cubicBezTo>
                  <a:cubicBezTo>
                    <a:pt x="828" y="668"/>
                    <a:pt x="820" y="693"/>
                    <a:pt x="805" y="707"/>
                  </a:cubicBezTo>
                  <a:cubicBezTo>
                    <a:pt x="789" y="722"/>
                    <a:pt x="763" y="729"/>
                    <a:pt x="727" y="729"/>
                  </a:cubicBezTo>
                  <a:cubicBezTo>
                    <a:pt x="692" y="729"/>
                    <a:pt x="692" y="729"/>
                    <a:pt x="692" y="729"/>
                  </a:cubicBezTo>
                  <a:cubicBezTo>
                    <a:pt x="692" y="647"/>
                    <a:pt x="692" y="647"/>
                    <a:pt x="692" y="647"/>
                  </a:cubicBezTo>
                  <a:cubicBezTo>
                    <a:pt x="712" y="647"/>
                    <a:pt x="712" y="647"/>
                    <a:pt x="712" y="647"/>
                  </a:cubicBezTo>
                  <a:cubicBezTo>
                    <a:pt x="723" y="647"/>
                    <a:pt x="731" y="644"/>
                    <a:pt x="736" y="639"/>
                  </a:cubicBezTo>
                  <a:cubicBezTo>
                    <a:pt x="741" y="632"/>
                    <a:pt x="744" y="621"/>
                    <a:pt x="744" y="606"/>
                  </a:cubicBezTo>
                  <a:cubicBezTo>
                    <a:pt x="744" y="293"/>
                    <a:pt x="744" y="293"/>
                    <a:pt x="744" y="293"/>
                  </a:cubicBezTo>
                  <a:cubicBezTo>
                    <a:pt x="744" y="280"/>
                    <a:pt x="743" y="272"/>
                    <a:pt x="741" y="269"/>
                  </a:cubicBezTo>
                  <a:cubicBezTo>
                    <a:pt x="735" y="258"/>
                    <a:pt x="722" y="252"/>
                    <a:pt x="704" y="252"/>
                  </a:cubicBezTo>
                  <a:cubicBezTo>
                    <a:pt x="620" y="252"/>
                    <a:pt x="620" y="252"/>
                    <a:pt x="620" y="252"/>
                  </a:cubicBezTo>
                  <a:cubicBezTo>
                    <a:pt x="620" y="762"/>
                    <a:pt x="620" y="762"/>
                    <a:pt x="620" y="762"/>
                  </a:cubicBezTo>
                  <a:cubicBezTo>
                    <a:pt x="538" y="762"/>
                    <a:pt x="538" y="762"/>
                    <a:pt x="538" y="762"/>
                  </a:cubicBezTo>
                  <a:cubicBezTo>
                    <a:pt x="538" y="252"/>
                    <a:pt x="538" y="252"/>
                    <a:pt x="538" y="252"/>
                  </a:cubicBezTo>
                  <a:cubicBezTo>
                    <a:pt x="448" y="252"/>
                    <a:pt x="448" y="252"/>
                    <a:pt x="448" y="252"/>
                  </a:cubicBezTo>
                  <a:cubicBezTo>
                    <a:pt x="436" y="252"/>
                    <a:pt x="428" y="255"/>
                    <a:pt x="423" y="259"/>
                  </a:cubicBezTo>
                  <a:cubicBezTo>
                    <a:pt x="419" y="264"/>
                    <a:pt x="417" y="268"/>
                    <a:pt x="416" y="272"/>
                  </a:cubicBezTo>
                  <a:cubicBezTo>
                    <a:pt x="415" y="275"/>
                    <a:pt x="415" y="283"/>
                    <a:pt x="415" y="294"/>
                  </a:cubicBezTo>
                  <a:cubicBezTo>
                    <a:pt x="415" y="726"/>
                    <a:pt x="415" y="726"/>
                    <a:pt x="415" y="726"/>
                  </a:cubicBezTo>
                  <a:cubicBezTo>
                    <a:pt x="331" y="726"/>
                    <a:pt x="331" y="726"/>
                    <a:pt x="331" y="7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9331" y="6226"/>
              <a:ext cx="1073" cy="819"/>
            </a:xfrm>
            <a:custGeom>
              <a:avLst/>
              <a:gdLst>
                <a:gd name="T0" fmla="*/ 454 w 454"/>
                <a:gd name="T1" fmla="*/ 0 h 346"/>
                <a:gd name="T2" fmla="*/ 357 w 454"/>
                <a:gd name="T3" fmla="*/ 346 h 346"/>
                <a:gd name="T4" fmla="*/ 305 w 454"/>
                <a:gd name="T5" fmla="*/ 346 h 346"/>
                <a:gd name="T6" fmla="*/ 235 w 454"/>
                <a:gd name="T7" fmla="*/ 96 h 346"/>
                <a:gd name="T8" fmla="*/ 229 w 454"/>
                <a:gd name="T9" fmla="*/ 61 h 346"/>
                <a:gd name="T10" fmla="*/ 228 w 454"/>
                <a:gd name="T11" fmla="*/ 61 h 346"/>
                <a:gd name="T12" fmla="*/ 222 w 454"/>
                <a:gd name="T13" fmla="*/ 96 h 346"/>
                <a:gd name="T14" fmla="*/ 152 w 454"/>
                <a:gd name="T15" fmla="*/ 346 h 346"/>
                <a:gd name="T16" fmla="*/ 100 w 454"/>
                <a:gd name="T17" fmla="*/ 346 h 346"/>
                <a:gd name="T18" fmla="*/ 0 w 454"/>
                <a:gd name="T19" fmla="*/ 0 h 346"/>
                <a:gd name="T20" fmla="*/ 49 w 454"/>
                <a:gd name="T21" fmla="*/ 0 h 346"/>
                <a:gd name="T22" fmla="*/ 120 w 454"/>
                <a:gd name="T23" fmla="*/ 261 h 346"/>
                <a:gd name="T24" fmla="*/ 125 w 454"/>
                <a:gd name="T25" fmla="*/ 297 h 346"/>
                <a:gd name="T26" fmla="*/ 127 w 454"/>
                <a:gd name="T27" fmla="*/ 297 h 346"/>
                <a:gd name="T28" fmla="*/ 134 w 454"/>
                <a:gd name="T29" fmla="*/ 261 h 346"/>
                <a:gd name="T30" fmla="*/ 209 w 454"/>
                <a:gd name="T31" fmla="*/ 0 h 346"/>
                <a:gd name="T32" fmla="*/ 253 w 454"/>
                <a:gd name="T33" fmla="*/ 0 h 346"/>
                <a:gd name="T34" fmla="*/ 325 w 454"/>
                <a:gd name="T35" fmla="*/ 263 h 346"/>
                <a:gd name="T36" fmla="*/ 330 w 454"/>
                <a:gd name="T37" fmla="*/ 296 h 346"/>
                <a:gd name="T38" fmla="*/ 331 w 454"/>
                <a:gd name="T39" fmla="*/ 296 h 346"/>
                <a:gd name="T40" fmla="*/ 338 w 454"/>
                <a:gd name="T41" fmla="*/ 262 h 346"/>
                <a:gd name="T42" fmla="*/ 406 w 454"/>
                <a:gd name="T43" fmla="*/ 0 h 346"/>
                <a:gd name="T44" fmla="*/ 454 w 454"/>
                <a:gd name="T4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4" h="346">
                  <a:moveTo>
                    <a:pt x="454" y="0"/>
                  </a:moveTo>
                  <a:cubicBezTo>
                    <a:pt x="357" y="346"/>
                    <a:pt x="357" y="346"/>
                    <a:pt x="357" y="346"/>
                  </a:cubicBezTo>
                  <a:cubicBezTo>
                    <a:pt x="305" y="346"/>
                    <a:pt x="305" y="346"/>
                    <a:pt x="305" y="346"/>
                  </a:cubicBezTo>
                  <a:cubicBezTo>
                    <a:pt x="235" y="96"/>
                    <a:pt x="235" y="96"/>
                    <a:pt x="235" y="96"/>
                  </a:cubicBezTo>
                  <a:cubicBezTo>
                    <a:pt x="232" y="85"/>
                    <a:pt x="230" y="73"/>
                    <a:pt x="229" y="61"/>
                  </a:cubicBezTo>
                  <a:cubicBezTo>
                    <a:pt x="228" y="61"/>
                    <a:pt x="228" y="61"/>
                    <a:pt x="228" y="61"/>
                  </a:cubicBezTo>
                  <a:cubicBezTo>
                    <a:pt x="228" y="73"/>
                    <a:pt x="225" y="85"/>
                    <a:pt x="222" y="96"/>
                  </a:cubicBezTo>
                  <a:cubicBezTo>
                    <a:pt x="152" y="346"/>
                    <a:pt x="152" y="346"/>
                    <a:pt x="152" y="346"/>
                  </a:cubicBezTo>
                  <a:cubicBezTo>
                    <a:pt x="100" y="346"/>
                    <a:pt x="100" y="346"/>
                    <a:pt x="100" y="346"/>
                  </a:cubicBezTo>
                  <a:cubicBezTo>
                    <a:pt x="0" y="0"/>
                    <a:pt x="0" y="0"/>
                    <a:pt x="0" y="0"/>
                  </a:cubicBezTo>
                  <a:cubicBezTo>
                    <a:pt x="49" y="0"/>
                    <a:pt x="49" y="0"/>
                    <a:pt x="49" y="0"/>
                  </a:cubicBezTo>
                  <a:cubicBezTo>
                    <a:pt x="120" y="261"/>
                    <a:pt x="120" y="261"/>
                    <a:pt x="120" y="261"/>
                  </a:cubicBezTo>
                  <a:cubicBezTo>
                    <a:pt x="123" y="273"/>
                    <a:pt x="125" y="285"/>
                    <a:pt x="125" y="297"/>
                  </a:cubicBezTo>
                  <a:cubicBezTo>
                    <a:pt x="127" y="297"/>
                    <a:pt x="127" y="297"/>
                    <a:pt x="127" y="297"/>
                  </a:cubicBezTo>
                  <a:cubicBezTo>
                    <a:pt x="127" y="288"/>
                    <a:pt x="130" y="276"/>
                    <a:pt x="134" y="261"/>
                  </a:cubicBezTo>
                  <a:cubicBezTo>
                    <a:pt x="209" y="0"/>
                    <a:pt x="209" y="0"/>
                    <a:pt x="209" y="0"/>
                  </a:cubicBezTo>
                  <a:cubicBezTo>
                    <a:pt x="253" y="0"/>
                    <a:pt x="253" y="0"/>
                    <a:pt x="253" y="0"/>
                  </a:cubicBezTo>
                  <a:cubicBezTo>
                    <a:pt x="325" y="263"/>
                    <a:pt x="325" y="263"/>
                    <a:pt x="325" y="263"/>
                  </a:cubicBezTo>
                  <a:cubicBezTo>
                    <a:pt x="327" y="272"/>
                    <a:pt x="329" y="283"/>
                    <a:pt x="330" y="296"/>
                  </a:cubicBezTo>
                  <a:cubicBezTo>
                    <a:pt x="331" y="296"/>
                    <a:pt x="331" y="296"/>
                    <a:pt x="331" y="296"/>
                  </a:cubicBezTo>
                  <a:cubicBezTo>
                    <a:pt x="332" y="287"/>
                    <a:pt x="334" y="275"/>
                    <a:pt x="338" y="262"/>
                  </a:cubicBezTo>
                  <a:cubicBezTo>
                    <a:pt x="406" y="0"/>
                    <a:pt x="406" y="0"/>
                    <a:pt x="406" y="0"/>
                  </a:cubicBezTo>
                  <a:cubicBezTo>
                    <a:pt x="454" y="0"/>
                    <a:pt x="454" y="0"/>
                    <a:pt x="4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10499" y="6446"/>
              <a:ext cx="513" cy="613"/>
            </a:xfrm>
            <a:custGeom>
              <a:avLst/>
              <a:gdLst>
                <a:gd name="T0" fmla="*/ 217 w 217"/>
                <a:gd name="T1" fmla="*/ 140 h 259"/>
                <a:gd name="T2" fmla="*/ 44 w 217"/>
                <a:gd name="T3" fmla="*/ 140 h 259"/>
                <a:gd name="T4" fmla="*/ 66 w 217"/>
                <a:gd name="T5" fmla="*/ 202 h 259"/>
                <a:gd name="T6" fmla="*/ 124 w 217"/>
                <a:gd name="T7" fmla="*/ 223 h 259"/>
                <a:gd name="T8" fmla="*/ 200 w 217"/>
                <a:gd name="T9" fmla="*/ 197 h 259"/>
                <a:gd name="T10" fmla="*/ 200 w 217"/>
                <a:gd name="T11" fmla="*/ 236 h 259"/>
                <a:gd name="T12" fmla="*/ 113 w 217"/>
                <a:gd name="T13" fmla="*/ 259 h 259"/>
                <a:gd name="T14" fmla="*/ 30 w 217"/>
                <a:gd name="T15" fmla="*/ 225 h 259"/>
                <a:gd name="T16" fmla="*/ 0 w 217"/>
                <a:gd name="T17" fmla="*/ 130 h 259"/>
                <a:gd name="T18" fmla="*/ 32 w 217"/>
                <a:gd name="T19" fmla="*/ 37 h 259"/>
                <a:gd name="T20" fmla="*/ 114 w 217"/>
                <a:gd name="T21" fmla="*/ 0 h 259"/>
                <a:gd name="T22" fmla="*/ 190 w 217"/>
                <a:gd name="T23" fmla="*/ 31 h 259"/>
                <a:gd name="T24" fmla="*/ 217 w 217"/>
                <a:gd name="T25" fmla="*/ 118 h 259"/>
                <a:gd name="T26" fmla="*/ 217 w 217"/>
                <a:gd name="T27" fmla="*/ 140 h 259"/>
                <a:gd name="T28" fmla="*/ 217 w 217"/>
                <a:gd name="T29" fmla="*/ 140 h 259"/>
                <a:gd name="T30" fmla="*/ 174 w 217"/>
                <a:gd name="T31" fmla="*/ 105 h 259"/>
                <a:gd name="T32" fmla="*/ 158 w 217"/>
                <a:gd name="T33" fmla="*/ 54 h 259"/>
                <a:gd name="T34" fmla="*/ 114 w 217"/>
                <a:gd name="T35" fmla="*/ 35 h 259"/>
                <a:gd name="T36" fmla="*/ 68 w 217"/>
                <a:gd name="T37" fmla="*/ 55 h 259"/>
                <a:gd name="T38" fmla="*/ 44 w 217"/>
                <a:gd name="T39" fmla="*/ 105 h 259"/>
                <a:gd name="T40" fmla="*/ 174 w 217"/>
                <a:gd name="T41" fmla="*/ 10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59">
                  <a:moveTo>
                    <a:pt x="217" y="140"/>
                  </a:moveTo>
                  <a:cubicBezTo>
                    <a:pt x="44" y="140"/>
                    <a:pt x="44" y="140"/>
                    <a:pt x="44" y="140"/>
                  </a:cubicBezTo>
                  <a:cubicBezTo>
                    <a:pt x="45" y="167"/>
                    <a:pt x="52" y="187"/>
                    <a:pt x="66" y="202"/>
                  </a:cubicBezTo>
                  <a:cubicBezTo>
                    <a:pt x="80" y="216"/>
                    <a:pt x="99" y="223"/>
                    <a:pt x="124" y="223"/>
                  </a:cubicBezTo>
                  <a:cubicBezTo>
                    <a:pt x="151" y="223"/>
                    <a:pt x="177" y="214"/>
                    <a:pt x="200" y="197"/>
                  </a:cubicBezTo>
                  <a:cubicBezTo>
                    <a:pt x="200" y="236"/>
                    <a:pt x="200" y="236"/>
                    <a:pt x="200" y="236"/>
                  </a:cubicBezTo>
                  <a:cubicBezTo>
                    <a:pt x="178" y="251"/>
                    <a:pt x="149" y="259"/>
                    <a:pt x="113" y="259"/>
                  </a:cubicBezTo>
                  <a:cubicBezTo>
                    <a:pt x="78" y="259"/>
                    <a:pt x="50" y="247"/>
                    <a:pt x="30" y="225"/>
                  </a:cubicBezTo>
                  <a:cubicBezTo>
                    <a:pt x="10" y="202"/>
                    <a:pt x="0" y="171"/>
                    <a:pt x="0" y="130"/>
                  </a:cubicBezTo>
                  <a:cubicBezTo>
                    <a:pt x="0" y="93"/>
                    <a:pt x="11" y="61"/>
                    <a:pt x="32" y="37"/>
                  </a:cubicBezTo>
                  <a:cubicBezTo>
                    <a:pt x="54" y="12"/>
                    <a:pt x="82" y="0"/>
                    <a:pt x="114" y="0"/>
                  </a:cubicBezTo>
                  <a:cubicBezTo>
                    <a:pt x="147" y="0"/>
                    <a:pt x="172" y="10"/>
                    <a:pt x="190" y="31"/>
                  </a:cubicBezTo>
                  <a:cubicBezTo>
                    <a:pt x="208" y="52"/>
                    <a:pt x="217" y="81"/>
                    <a:pt x="217" y="118"/>
                  </a:cubicBezTo>
                  <a:cubicBezTo>
                    <a:pt x="217" y="140"/>
                    <a:pt x="217" y="140"/>
                    <a:pt x="217" y="140"/>
                  </a:cubicBezTo>
                  <a:cubicBezTo>
                    <a:pt x="217" y="140"/>
                    <a:pt x="217" y="140"/>
                    <a:pt x="217" y="140"/>
                  </a:cubicBezTo>
                  <a:close/>
                  <a:moveTo>
                    <a:pt x="174" y="105"/>
                  </a:moveTo>
                  <a:cubicBezTo>
                    <a:pt x="173" y="83"/>
                    <a:pt x="168" y="66"/>
                    <a:pt x="158" y="54"/>
                  </a:cubicBezTo>
                  <a:cubicBezTo>
                    <a:pt x="147" y="41"/>
                    <a:pt x="133" y="35"/>
                    <a:pt x="114" y="35"/>
                  </a:cubicBezTo>
                  <a:cubicBezTo>
                    <a:pt x="96" y="35"/>
                    <a:pt x="81" y="42"/>
                    <a:pt x="68" y="55"/>
                  </a:cubicBezTo>
                  <a:cubicBezTo>
                    <a:pt x="56" y="68"/>
                    <a:pt x="48" y="85"/>
                    <a:pt x="44" y="105"/>
                  </a:cubicBezTo>
                  <a:cubicBezTo>
                    <a:pt x="174" y="105"/>
                    <a:pt x="174" y="105"/>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11178" y="6446"/>
              <a:ext cx="494" cy="599"/>
            </a:xfrm>
            <a:custGeom>
              <a:avLst/>
              <a:gdLst>
                <a:gd name="T0" fmla="*/ 209 w 209"/>
                <a:gd name="T1" fmla="*/ 253 h 253"/>
                <a:gd name="T2" fmla="*/ 166 w 209"/>
                <a:gd name="T3" fmla="*/ 253 h 253"/>
                <a:gd name="T4" fmla="*/ 166 w 209"/>
                <a:gd name="T5" fmla="*/ 112 h 253"/>
                <a:gd name="T6" fmla="*/ 110 w 209"/>
                <a:gd name="T7" fmla="*/ 36 h 253"/>
                <a:gd name="T8" fmla="*/ 63 w 209"/>
                <a:gd name="T9" fmla="*/ 58 h 253"/>
                <a:gd name="T10" fmla="*/ 44 w 209"/>
                <a:gd name="T11" fmla="*/ 112 h 253"/>
                <a:gd name="T12" fmla="*/ 44 w 209"/>
                <a:gd name="T13" fmla="*/ 253 h 253"/>
                <a:gd name="T14" fmla="*/ 0 w 209"/>
                <a:gd name="T15" fmla="*/ 253 h 253"/>
                <a:gd name="T16" fmla="*/ 0 w 209"/>
                <a:gd name="T17" fmla="*/ 6 h 253"/>
                <a:gd name="T18" fmla="*/ 44 w 209"/>
                <a:gd name="T19" fmla="*/ 6 h 253"/>
                <a:gd name="T20" fmla="*/ 44 w 209"/>
                <a:gd name="T21" fmla="*/ 47 h 253"/>
                <a:gd name="T22" fmla="*/ 45 w 209"/>
                <a:gd name="T23" fmla="*/ 47 h 253"/>
                <a:gd name="T24" fmla="*/ 126 w 209"/>
                <a:gd name="T25" fmla="*/ 0 h 253"/>
                <a:gd name="T26" fmla="*/ 188 w 209"/>
                <a:gd name="T27" fmla="*/ 26 h 253"/>
                <a:gd name="T28" fmla="*/ 209 w 209"/>
                <a:gd name="T29" fmla="*/ 102 h 253"/>
                <a:gd name="T30" fmla="*/ 209 w 209"/>
                <a:gd name="T31"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253">
                  <a:moveTo>
                    <a:pt x="209" y="253"/>
                  </a:moveTo>
                  <a:cubicBezTo>
                    <a:pt x="166" y="253"/>
                    <a:pt x="166" y="253"/>
                    <a:pt x="166" y="253"/>
                  </a:cubicBezTo>
                  <a:cubicBezTo>
                    <a:pt x="166" y="112"/>
                    <a:pt x="166" y="112"/>
                    <a:pt x="166" y="112"/>
                  </a:cubicBezTo>
                  <a:cubicBezTo>
                    <a:pt x="166" y="61"/>
                    <a:pt x="147" y="36"/>
                    <a:pt x="110" y="36"/>
                  </a:cubicBezTo>
                  <a:cubicBezTo>
                    <a:pt x="91" y="36"/>
                    <a:pt x="75" y="43"/>
                    <a:pt x="63" y="58"/>
                  </a:cubicBezTo>
                  <a:cubicBezTo>
                    <a:pt x="50" y="72"/>
                    <a:pt x="44" y="90"/>
                    <a:pt x="44" y="112"/>
                  </a:cubicBezTo>
                  <a:cubicBezTo>
                    <a:pt x="44" y="253"/>
                    <a:pt x="44" y="253"/>
                    <a:pt x="44" y="253"/>
                  </a:cubicBezTo>
                  <a:cubicBezTo>
                    <a:pt x="0" y="253"/>
                    <a:pt x="0" y="253"/>
                    <a:pt x="0" y="253"/>
                  </a:cubicBezTo>
                  <a:cubicBezTo>
                    <a:pt x="0" y="6"/>
                    <a:pt x="0" y="6"/>
                    <a:pt x="0" y="6"/>
                  </a:cubicBezTo>
                  <a:cubicBezTo>
                    <a:pt x="44" y="6"/>
                    <a:pt x="44" y="6"/>
                    <a:pt x="44" y="6"/>
                  </a:cubicBezTo>
                  <a:cubicBezTo>
                    <a:pt x="44" y="47"/>
                    <a:pt x="44" y="47"/>
                    <a:pt x="44" y="47"/>
                  </a:cubicBezTo>
                  <a:cubicBezTo>
                    <a:pt x="45" y="47"/>
                    <a:pt x="45" y="47"/>
                    <a:pt x="45" y="47"/>
                  </a:cubicBezTo>
                  <a:cubicBezTo>
                    <a:pt x="64" y="15"/>
                    <a:pt x="91" y="0"/>
                    <a:pt x="126" y="0"/>
                  </a:cubicBezTo>
                  <a:cubicBezTo>
                    <a:pt x="153" y="0"/>
                    <a:pt x="174" y="9"/>
                    <a:pt x="188" y="26"/>
                  </a:cubicBezTo>
                  <a:cubicBezTo>
                    <a:pt x="202" y="43"/>
                    <a:pt x="209" y="69"/>
                    <a:pt x="209" y="102"/>
                  </a:cubicBezTo>
                  <a:cubicBezTo>
                    <a:pt x="209" y="253"/>
                    <a:pt x="209" y="253"/>
                    <a:pt x="209" y="2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11871" y="6178"/>
              <a:ext cx="104" cy="867"/>
            </a:xfrm>
            <a:custGeom>
              <a:avLst/>
              <a:gdLst>
                <a:gd name="T0" fmla="*/ 0 w 104"/>
                <a:gd name="T1" fmla="*/ 867 h 867"/>
                <a:gd name="T2" fmla="*/ 0 w 104"/>
                <a:gd name="T3" fmla="*/ 0 h 867"/>
                <a:gd name="T4" fmla="*/ 104 w 104"/>
                <a:gd name="T5" fmla="*/ 0 h 867"/>
                <a:gd name="T6" fmla="*/ 104 w 104"/>
                <a:gd name="T7" fmla="*/ 867 h 867"/>
                <a:gd name="T8" fmla="*/ 0 w 104"/>
                <a:gd name="T9" fmla="*/ 867 h 867"/>
                <a:gd name="T10" fmla="*/ 0 w 104"/>
                <a:gd name="T11" fmla="*/ 867 h 867"/>
                <a:gd name="T12" fmla="*/ 0 w 104"/>
                <a:gd name="T13" fmla="*/ 867 h 867"/>
              </a:gdLst>
              <a:ahLst/>
              <a:cxnLst>
                <a:cxn ang="0">
                  <a:pos x="T0" y="T1"/>
                </a:cxn>
                <a:cxn ang="0">
                  <a:pos x="T2" y="T3"/>
                </a:cxn>
                <a:cxn ang="0">
                  <a:pos x="T4" y="T5"/>
                </a:cxn>
                <a:cxn ang="0">
                  <a:pos x="T6" y="T7"/>
                </a:cxn>
                <a:cxn ang="0">
                  <a:pos x="T8" y="T9"/>
                </a:cxn>
                <a:cxn ang="0">
                  <a:pos x="T10" y="T11"/>
                </a:cxn>
                <a:cxn ang="0">
                  <a:pos x="T12" y="T13"/>
                </a:cxn>
              </a:cxnLst>
              <a:rect l="0" t="0" r="r" b="b"/>
              <a:pathLst>
                <a:path w="104" h="867">
                  <a:moveTo>
                    <a:pt x="0" y="867"/>
                  </a:moveTo>
                  <a:lnTo>
                    <a:pt x="0" y="0"/>
                  </a:lnTo>
                  <a:lnTo>
                    <a:pt x="104" y="0"/>
                  </a:lnTo>
                  <a:lnTo>
                    <a:pt x="104" y="867"/>
                  </a:lnTo>
                  <a:lnTo>
                    <a:pt x="0" y="867"/>
                  </a:lnTo>
                  <a:lnTo>
                    <a:pt x="0" y="867"/>
                  </a:lnTo>
                  <a:lnTo>
                    <a:pt x="0" y="8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12103" y="6460"/>
              <a:ext cx="555" cy="585"/>
            </a:xfrm>
            <a:custGeom>
              <a:avLst/>
              <a:gdLst>
                <a:gd name="T0" fmla="*/ 235 w 235"/>
                <a:gd name="T1" fmla="*/ 0 h 247"/>
                <a:gd name="T2" fmla="*/ 137 w 235"/>
                <a:gd name="T3" fmla="*/ 247 h 247"/>
                <a:gd name="T4" fmla="*/ 93 w 235"/>
                <a:gd name="T5" fmla="*/ 247 h 247"/>
                <a:gd name="T6" fmla="*/ 0 w 235"/>
                <a:gd name="T7" fmla="*/ 0 h 247"/>
                <a:gd name="T8" fmla="*/ 48 w 235"/>
                <a:gd name="T9" fmla="*/ 0 h 247"/>
                <a:gd name="T10" fmla="*/ 108 w 235"/>
                <a:gd name="T11" fmla="*/ 176 h 247"/>
                <a:gd name="T12" fmla="*/ 117 w 235"/>
                <a:gd name="T13" fmla="*/ 212 h 247"/>
                <a:gd name="T14" fmla="*/ 118 w 235"/>
                <a:gd name="T15" fmla="*/ 212 h 247"/>
                <a:gd name="T16" fmla="*/ 126 w 235"/>
                <a:gd name="T17" fmla="*/ 177 h 247"/>
                <a:gd name="T18" fmla="*/ 189 w 235"/>
                <a:gd name="T19" fmla="*/ 0 h 247"/>
                <a:gd name="T20" fmla="*/ 235 w 235"/>
                <a:gd name="T21" fmla="*/ 0 h 247"/>
                <a:gd name="T22" fmla="*/ 235 w 235"/>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47">
                  <a:moveTo>
                    <a:pt x="235" y="0"/>
                  </a:moveTo>
                  <a:cubicBezTo>
                    <a:pt x="137" y="247"/>
                    <a:pt x="137" y="247"/>
                    <a:pt x="137" y="247"/>
                  </a:cubicBezTo>
                  <a:cubicBezTo>
                    <a:pt x="93" y="247"/>
                    <a:pt x="93" y="247"/>
                    <a:pt x="93" y="247"/>
                  </a:cubicBezTo>
                  <a:cubicBezTo>
                    <a:pt x="0" y="0"/>
                    <a:pt x="0" y="0"/>
                    <a:pt x="0" y="0"/>
                  </a:cubicBezTo>
                  <a:cubicBezTo>
                    <a:pt x="48" y="0"/>
                    <a:pt x="48" y="0"/>
                    <a:pt x="48" y="0"/>
                  </a:cubicBezTo>
                  <a:cubicBezTo>
                    <a:pt x="108" y="176"/>
                    <a:pt x="108" y="176"/>
                    <a:pt x="108" y="176"/>
                  </a:cubicBezTo>
                  <a:cubicBezTo>
                    <a:pt x="113" y="190"/>
                    <a:pt x="116" y="202"/>
                    <a:pt x="117" y="212"/>
                  </a:cubicBezTo>
                  <a:cubicBezTo>
                    <a:pt x="118" y="212"/>
                    <a:pt x="118" y="212"/>
                    <a:pt x="118" y="212"/>
                  </a:cubicBezTo>
                  <a:cubicBezTo>
                    <a:pt x="119" y="199"/>
                    <a:pt x="122" y="188"/>
                    <a:pt x="126" y="177"/>
                  </a:cubicBezTo>
                  <a:cubicBezTo>
                    <a:pt x="189" y="0"/>
                    <a:pt x="189" y="0"/>
                    <a:pt x="189" y="0"/>
                  </a:cubicBezTo>
                  <a:cubicBezTo>
                    <a:pt x="235" y="0"/>
                    <a:pt x="235" y="0"/>
                    <a:pt x="235" y="0"/>
                  </a:cubicBezTo>
                  <a:cubicBezTo>
                    <a:pt x="235" y="0"/>
                    <a:pt x="235" y="0"/>
                    <a:pt x="2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12751" y="6446"/>
              <a:ext cx="395" cy="613"/>
            </a:xfrm>
            <a:custGeom>
              <a:avLst/>
              <a:gdLst>
                <a:gd name="T0" fmla="*/ 0 w 167"/>
                <a:gd name="T1" fmla="*/ 199 h 259"/>
                <a:gd name="T2" fmla="*/ 71 w 167"/>
                <a:gd name="T3" fmla="*/ 223 h 259"/>
                <a:gd name="T4" fmla="*/ 122 w 167"/>
                <a:gd name="T5" fmla="*/ 190 h 259"/>
                <a:gd name="T6" fmla="*/ 111 w 167"/>
                <a:gd name="T7" fmla="*/ 166 h 259"/>
                <a:gd name="T8" fmla="*/ 66 w 167"/>
                <a:gd name="T9" fmla="*/ 144 h 259"/>
                <a:gd name="T10" fmla="*/ 12 w 167"/>
                <a:gd name="T11" fmla="*/ 112 h 259"/>
                <a:gd name="T12" fmla="*/ 0 w 167"/>
                <a:gd name="T13" fmla="*/ 72 h 259"/>
                <a:gd name="T14" fmla="*/ 28 w 167"/>
                <a:gd name="T15" fmla="*/ 20 h 259"/>
                <a:gd name="T16" fmla="*/ 96 w 167"/>
                <a:gd name="T17" fmla="*/ 0 h 259"/>
                <a:gd name="T18" fmla="*/ 155 w 167"/>
                <a:gd name="T19" fmla="*/ 11 h 259"/>
                <a:gd name="T20" fmla="*/ 155 w 167"/>
                <a:gd name="T21" fmla="*/ 53 h 259"/>
                <a:gd name="T22" fmla="*/ 92 w 167"/>
                <a:gd name="T23" fmla="*/ 35 h 259"/>
                <a:gd name="T24" fmla="*/ 58 w 167"/>
                <a:gd name="T25" fmla="*/ 44 h 259"/>
                <a:gd name="T26" fmla="*/ 45 w 167"/>
                <a:gd name="T27" fmla="*/ 68 h 259"/>
                <a:gd name="T28" fmla="*/ 54 w 167"/>
                <a:gd name="T29" fmla="*/ 92 h 259"/>
                <a:gd name="T30" fmla="*/ 96 w 167"/>
                <a:gd name="T31" fmla="*/ 113 h 259"/>
                <a:gd name="T32" fmla="*/ 152 w 167"/>
                <a:gd name="T33" fmla="*/ 145 h 259"/>
                <a:gd name="T34" fmla="*/ 167 w 167"/>
                <a:gd name="T35" fmla="*/ 186 h 259"/>
                <a:gd name="T36" fmla="*/ 139 w 167"/>
                <a:gd name="T37" fmla="*/ 239 h 259"/>
                <a:gd name="T38" fmla="*/ 67 w 167"/>
                <a:gd name="T39" fmla="*/ 259 h 259"/>
                <a:gd name="T40" fmla="*/ 0 w 167"/>
                <a:gd name="T41" fmla="*/ 244 h 259"/>
                <a:gd name="T42" fmla="*/ 0 w 167"/>
                <a:gd name="T43" fmla="*/ 199 h 259"/>
                <a:gd name="T44" fmla="*/ 0 w 167"/>
                <a:gd name="T45" fmla="*/ 19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7" h="259">
                  <a:moveTo>
                    <a:pt x="0" y="199"/>
                  </a:moveTo>
                  <a:cubicBezTo>
                    <a:pt x="22" y="215"/>
                    <a:pt x="46" y="223"/>
                    <a:pt x="71" y="223"/>
                  </a:cubicBezTo>
                  <a:cubicBezTo>
                    <a:pt x="105" y="223"/>
                    <a:pt x="122" y="212"/>
                    <a:pt x="122" y="190"/>
                  </a:cubicBezTo>
                  <a:cubicBezTo>
                    <a:pt x="122" y="180"/>
                    <a:pt x="118" y="172"/>
                    <a:pt x="111" y="166"/>
                  </a:cubicBezTo>
                  <a:cubicBezTo>
                    <a:pt x="104" y="160"/>
                    <a:pt x="88" y="153"/>
                    <a:pt x="66" y="144"/>
                  </a:cubicBezTo>
                  <a:cubicBezTo>
                    <a:pt x="38" y="133"/>
                    <a:pt x="20" y="122"/>
                    <a:pt x="12" y="112"/>
                  </a:cubicBezTo>
                  <a:cubicBezTo>
                    <a:pt x="4" y="101"/>
                    <a:pt x="0" y="88"/>
                    <a:pt x="0" y="72"/>
                  </a:cubicBezTo>
                  <a:cubicBezTo>
                    <a:pt x="0" y="50"/>
                    <a:pt x="9" y="33"/>
                    <a:pt x="28" y="20"/>
                  </a:cubicBezTo>
                  <a:cubicBezTo>
                    <a:pt x="46" y="6"/>
                    <a:pt x="69" y="0"/>
                    <a:pt x="96" y="0"/>
                  </a:cubicBezTo>
                  <a:cubicBezTo>
                    <a:pt x="117" y="0"/>
                    <a:pt x="137" y="4"/>
                    <a:pt x="155" y="11"/>
                  </a:cubicBezTo>
                  <a:cubicBezTo>
                    <a:pt x="155" y="53"/>
                    <a:pt x="155" y="53"/>
                    <a:pt x="155" y="53"/>
                  </a:cubicBezTo>
                  <a:cubicBezTo>
                    <a:pt x="136" y="41"/>
                    <a:pt x="115" y="35"/>
                    <a:pt x="92" y="35"/>
                  </a:cubicBezTo>
                  <a:cubicBezTo>
                    <a:pt x="78" y="35"/>
                    <a:pt x="67" y="38"/>
                    <a:pt x="58" y="44"/>
                  </a:cubicBezTo>
                  <a:cubicBezTo>
                    <a:pt x="49" y="50"/>
                    <a:pt x="45" y="59"/>
                    <a:pt x="45" y="68"/>
                  </a:cubicBezTo>
                  <a:cubicBezTo>
                    <a:pt x="45" y="78"/>
                    <a:pt x="48" y="86"/>
                    <a:pt x="54" y="92"/>
                  </a:cubicBezTo>
                  <a:cubicBezTo>
                    <a:pt x="60" y="97"/>
                    <a:pt x="75" y="104"/>
                    <a:pt x="96" y="113"/>
                  </a:cubicBezTo>
                  <a:cubicBezTo>
                    <a:pt x="124" y="123"/>
                    <a:pt x="142" y="134"/>
                    <a:pt x="152" y="145"/>
                  </a:cubicBezTo>
                  <a:cubicBezTo>
                    <a:pt x="162" y="156"/>
                    <a:pt x="167" y="169"/>
                    <a:pt x="167" y="186"/>
                  </a:cubicBezTo>
                  <a:cubicBezTo>
                    <a:pt x="167" y="208"/>
                    <a:pt x="157" y="226"/>
                    <a:pt x="139" y="239"/>
                  </a:cubicBezTo>
                  <a:cubicBezTo>
                    <a:pt x="120" y="252"/>
                    <a:pt x="96" y="259"/>
                    <a:pt x="67" y="259"/>
                  </a:cubicBezTo>
                  <a:cubicBezTo>
                    <a:pt x="41" y="259"/>
                    <a:pt x="19" y="254"/>
                    <a:pt x="0" y="244"/>
                  </a:cubicBezTo>
                  <a:cubicBezTo>
                    <a:pt x="0" y="199"/>
                    <a:pt x="0" y="199"/>
                    <a:pt x="0" y="199"/>
                  </a:cubicBezTo>
                  <a:cubicBezTo>
                    <a:pt x="0" y="199"/>
                    <a:pt x="0" y="199"/>
                    <a:pt x="0" y="1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13311" y="6178"/>
              <a:ext cx="494" cy="867"/>
            </a:xfrm>
            <a:custGeom>
              <a:avLst/>
              <a:gdLst>
                <a:gd name="T0" fmla="*/ 209 w 209"/>
                <a:gd name="T1" fmla="*/ 366 h 366"/>
                <a:gd name="T2" fmla="*/ 165 w 209"/>
                <a:gd name="T3" fmla="*/ 366 h 366"/>
                <a:gd name="T4" fmla="*/ 165 w 209"/>
                <a:gd name="T5" fmla="*/ 224 h 366"/>
                <a:gd name="T6" fmla="*/ 110 w 209"/>
                <a:gd name="T7" fmla="*/ 149 h 366"/>
                <a:gd name="T8" fmla="*/ 62 w 209"/>
                <a:gd name="T9" fmla="*/ 171 h 366"/>
                <a:gd name="T10" fmla="*/ 44 w 209"/>
                <a:gd name="T11" fmla="*/ 226 h 366"/>
                <a:gd name="T12" fmla="*/ 44 w 209"/>
                <a:gd name="T13" fmla="*/ 366 h 366"/>
                <a:gd name="T14" fmla="*/ 0 w 209"/>
                <a:gd name="T15" fmla="*/ 366 h 366"/>
                <a:gd name="T16" fmla="*/ 0 w 209"/>
                <a:gd name="T17" fmla="*/ 0 h 366"/>
                <a:gd name="T18" fmla="*/ 44 w 209"/>
                <a:gd name="T19" fmla="*/ 0 h 366"/>
                <a:gd name="T20" fmla="*/ 44 w 209"/>
                <a:gd name="T21" fmla="*/ 159 h 366"/>
                <a:gd name="T22" fmla="*/ 45 w 209"/>
                <a:gd name="T23" fmla="*/ 159 h 366"/>
                <a:gd name="T24" fmla="*/ 125 w 209"/>
                <a:gd name="T25" fmla="*/ 113 h 366"/>
                <a:gd name="T26" fmla="*/ 209 w 209"/>
                <a:gd name="T27" fmla="*/ 214 h 366"/>
                <a:gd name="T28" fmla="*/ 209 w 209"/>
                <a:gd name="T29" fmla="*/ 366 h 366"/>
                <a:gd name="T30" fmla="*/ 209 w 209"/>
                <a:gd name="T31"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366">
                  <a:moveTo>
                    <a:pt x="209" y="366"/>
                  </a:moveTo>
                  <a:cubicBezTo>
                    <a:pt x="165" y="366"/>
                    <a:pt x="165" y="366"/>
                    <a:pt x="165" y="366"/>
                  </a:cubicBezTo>
                  <a:cubicBezTo>
                    <a:pt x="165" y="224"/>
                    <a:pt x="165" y="224"/>
                    <a:pt x="165" y="224"/>
                  </a:cubicBezTo>
                  <a:cubicBezTo>
                    <a:pt x="165" y="174"/>
                    <a:pt x="147" y="149"/>
                    <a:pt x="110" y="149"/>
                  </a:cubicBezTo>
                  <a:cubicBezTo>
                    <a:pt x="91" y="149"/>
                    <a:pt x="75" y="156"/>
                    <a:pt x="62" y="171"/>
                  </a:cubicBezTo>
                  <a:cubicBezTo>
                    <a:pt x="50" y="185"/>
                    <a:pt x="44" y="204"/>
                    <a:pt x="44" y="226"/>
                  </a:cubicBezTo>
                  <a:cubicBezTo>
                    <a:pt x="44" y="366"/>
                    <a:pt x="44" y="366"/>
                    <a:pt x="44" y="366"/>
                  </a:cubicBezTo>
                  <a:cubicBezTo>
                    <a:pt x="0" y="366"/>
                    <a:pt x="0" y="366"/>
                    <a:pt x="0" y="366"/>
                  </a:cubicBezTo>
                  <a:cubicBezTo>
                    <a:pt x="0" y="0"/>
                    <a:pt x="0" y="0"/>
                    <a:pt x="0" y="0"/>
                  </a:cubicBezTo>
                  <a:cubicBezTo>
                    <a:pt x="44" y="0"/>
                    <a:pt x="44" y="0"/>
                    <a:pt x="44" y="0"/>
                  </a:cubicBezTo>
                  <a:cubicBezTo>
                    <a:pt x="44" y="159"/>
                    <a:pt x="44" y="159"/>
                    <a:pt x="44" y="159"/>
                  </a:cubicBezTo>
                  <a:cubicBezTo>
                    <a:pt x="45" y="159"/>
                    <a:pt x="45" y="159"/>
                    <a:pt x="45" y="159"/>
                  </a:cubicBezTo>
                  <a:cubicBezTo>
                    <a:pt x="64" y="128"/>
                    <a:pt x="90" y="113"/>
                    <a:pt x="125" y="113"/>
                  </a:cubicBezTo>
                  <a:cubicBezTo>
                    <a:pt x="181" y="113"/>
                    <a:pt x="209" y="146"/>
                    <a:pt x="209" y="214"/>
                  </a:cubicBezTo>
                  <a:cubicBezTo>
                    <a:pt x="209" y="366"/>
                    <a:pt x="209" y="366"/>
                    <a:pt x="209" y="366"/>
                  </a:cubicBezTo>
                  <a:cubicBezTo>
                    <a:pt x="209" y="366"/>
                    <a:pt x="209" y="366"/>
                    <a:pt x="209" y="3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2" name="Freeform 59"/>
            <p:cNvSpPr>
              <a:spLocks noEditPoints="1"/>
            </p:cNvSpPr>
            <p:nvPr/>
          </p:nvSpPr>
          <p:spPr bwMode="auto">
            <a:xfrm>
              <a:off x="13992" y="6188"/>
              <a:ext cx="130" cy="857"/>
            </a:xfrm>
            <a:custGeom>
              <a:avLst/>
              <a:gdLst>
                <a:gd name="T0" fmla="*/ 0 w 55"/>
                <a:gd name="T1" fmla="*/ 28 h 362"/>
                <a:gd name="T2" fmla="*/ 8 w 55"/>
                <a:gd name="T3" fmla="*/ 8 h 362"/>
                <a:gd name="T4" fmla="*/ 27 w 55"/>
                <a:gd name="T5" fmla="*/ 0 h 362"/>
                <a:gd name="T6" fmla="*/ 47 w 55"/>
                <a:gd name="T7" fmla="*/ 8 h 362"/>
                <a:gd name="T8" fmla="*/ 55 w 55"/>
                <a:gd name="T9" fmla="*/ 28 h 362"/>
                <a:gd name="T10" fmla="*/ 47 w 55"/>
                <a:gd name="T11" fmla="*/ 47 h 362"/>
                <a:gd name="T12" fmla="*/ 27 w 55"/>
                <a:gd name="T13" fmla="*/ 55 h 362"/>
                <a:gd name="T14" fmla="*/ 8 w 55"/>
                <a:gd name="T15" fmla="*/ 47 h 362"/>
                <a:gd name="T16" fmla="*/ 0 w 55"/>
                <a:gd name="T17" fmla="*/ 28 h 362"/>
                <a:gd name="T18" fmla="*/ 5 w 55"/>
                <a:gd name="T19" fmla="*/ 362 h 362"/>
                <a:gd name="T20" fmla="*/ 5 w 55"/>
                <a:gd name="T21" fmla="*/ 115 h 362"/>
                <a:gd name="T22" fmla="*/ 49 w 55"/>
                <a:gd name="T23" fmla="*/ 115 h 362"/>
                <a:gd name="T24" fmla="*/ 49 w 55"/>
                <a:gd name="T25" fmla="*/ 362 h 362"/>
                <a:gd name="T26" fmla="*/ 5 w 55"/>
                <a:gd name="T2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62">
                  <a:moveTo>
                    <a:pt x="0" y="28"/>
                  </a:moveTo>
                  <a:cubicBezTo>
                    <a:pt x="0" y="20"/>
                    <a:pt x="2" y="13"/>
                    <a:pt x="8" y="8"/>
                  </a:cubicBezTo>
                  <a:cubicBezTo>
                    <a:pt x="13" y="3"/>
                    <a:pt x="20" y="0"/>
                    <a:pt x="27" y="0"/>
                  </a:cubicBezTo>
                  <a:cubicBezTo>
                    <a:pt x="35" y="0"/>
                    <a:pt x="42" y="3"/>
                    <a:pt x="47" y="8"/>
                  </a:cubicBezTo>
                  <a:cubicBezTo>
                    <a:pt x="53" y="13"/>
                    <a:pt x="55" y="20"/>
                    <a:pt x="55" y="28"/>
                  </a:cubicBezTo>
                  <a:cubicBezTo>
                    <a:pt x="55" y="35"/>
                    <a:pt x="53" y="42"/>
                    <a:pt x="47" y="47"/>
                  </a:cubicBezTo>
                  <a:cubicBezTo>
                    <a:pt x="42" y="52"/>
                    <a:pt x="35" y="55"/>
                    <a:pt x="27" y="55"/>
                  </a:cubicBezTo>
                  <a:cubicBezTo>
                    <a:pt x="19" y="55"/>
                    <a:pt x="13" y="52"/>
                    <a:pt x="8" y="47"/>
                  </a:cubicBezTo>
                  <a:cubicBezTo>
                    <a:pt x="2" y="42"/>
                    <a:pt x="0" y="35"/>
                    <a:pt x="0" y="28"/>
                  </a:cubicBezTo>
                  <a:close/>
                  <a:moveTo>
                    <a:pt x="5" y="362"/>
                  </a:moveTo>
                  <a:cubicBezTo>
                    <a:pt x="5" y="115"/>
                    <a:pt x="5" y="115"/>
                    <a:pt x="5" y="115"/>
                  </a:cubicBezTo>
                  <a:cubicBezTo>
                    <a:pt x="49" y="115"/>
                    <a:pt x="49" y="115"/>
                    <a:pt x="49" y="115"/>
                  </a:cubicBezTo>
                  <a:cubicBezTo>
                    <a:pt x="49" y="362"/>
                    <a:pt x="49" y="362"/>
                    <a:pt x="49" y="362"/>
                  </a:cubicBezTo>
                  <a:cubicBezTo>
                    <a:pt x="5" y="362"/>
                    <a:pt x="5" y="362"/>
                    <a:pt x="5" y="3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14290" y="6922"/>
              <a:ext cx="137" cy="135"/>
            </a:xfrm>
            <a:custGeom>
              <a:avLst/>
              <a:gdLst>
                <a:gd name="T0" fmla="*/ 0 w 58"/>
                <a:gd name="T1" fmla="*/ 29 h 57"/>
                <a:gd name="T2" fmla="*/ 8 w 58"/>
                <a:gd name="T3" fmla="*/ 9 h 57"/>
                <a:gd name="T4" fmla="*/ 29 w 58"/>
                <a:gd name="T5" fmla="*/ 0 h 57"/>
                <a:gd name="T6" fmla="*/ 50 w 58"/>
                <a:gd name="T7" fmla="*/ 9 h 57"/>
                <a:gd name="T8" fmla="*/ 58 w 58"/>
                <a:gd name="T9" fmla="*/ 29 h 57"/>
                <a:gd name="T10" fmla="*/ 50 w 58"/>
                <a:gd name="T11" fmla="*/ 49 h 57"/>
                <a:gd name="T12" fmla="*/ 28 w 58"/>
                <a:gd name="T13" fmla="*/ 57 h 57"/>
                <a:gd name="T14" fmla="*/ 8 w 58"/>
                <a:gd name="T15" fmla="*/ 49 h 57"/>
                <a:gd name="T16" fmla="*/ 0 w 58"/>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7">
                  <a:moveTo>
                    <a:pt x="0" y="29"/>
                  </a:moveTo>
                  <a:cubicBezTo>
                    <a:pt x="0" y="21"/>
                    <a:pt x="3" y="14"/>
                    <a:pt x="8" y="9"/>
                  </a:cubicBezTo>
                  <a:cubicBezTo>
                    <a:pt x="14" y="3"/>
                    <a:pt x="21" y="0"/>
                    <a:pt x="29" y="0"/>
                  </a:cubicBezTo>
                  <a:cubicBezTo>
                    <a:pt x="37" y="0"/>
                    <a:pt x="44" y="3"/>
                    <a:pt x="50" y="9"/>
                  </a:cubicBezTo>
                  <a:cubicBezTo>
                    <a:pt x="55" y="14"/>
                    <a:pt x="58" y="21"/>
                    <a:pt x="58" y="29"/>
                  </a:cubicBezTo>
                  <a:cubicBezTo>
                    <a:pt x="58" y="37"/>
                    <a:pt x="55" y="43"/>
                    <a:pt x="50" y="49"/>
                  </a:cubicBezTo>
                  <a:cubicBezTo>
                    <a:pt x="44" y="54"/>
                    <a:pt x="37" y="57"/>
                    <a:pt x="28" y="57"/>
                  </a:cubicBezTo>
                  <a:cubicBezTo>
                    <a:pt x="20" y="57"/>
                    <a:pt x="13" y="54"/>
                    <a:pt x="8" y="49"/>
                  </a:cubicBezTo>
                  <a:cubicBezTo>
                    <a:pt x="3" y="43"/>
                    <a:pt x="0" y="37"/>
                    <a:pt x="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14567" y="6446"/>
              <a:ext cx="445" cy="613"/>
            </a:xfrm>
            <a:custGeom>
              <a:avLst/>
              <a:gdLst>
                <a:gd name="T0" fmla="*/ 188 w 188"/>
                <a:gd name="T1" fmla="*/ 242 h 259"/>
                <a:gd name="T2" fmla="*/ 119 w 188"/>
                <a:gd name="T3" fmla="*/ 259 h 259"/>
                <a:gd name="T4" fmla="*/ 33 w 188"/>
                <a:gd name="T5" fmla="*/ 224 h 259"/>
                <a:gd name="T6" fmla="*/ 0 w 188"/>
                <a:gd name="T7" fmla="*/ 135 h 259"/>
                <a:gd name="T8" fmla="*/ 36 w 188"/>
                <a:gd name="T9" fmla="*/ 37 h 259"/>
                <a:gd name="T10" fmla="*/ 130 w 188"/>
                <a:gd name="T11" fmla="*/ 0 h 259"/>
                <a:gd name="T12" fmla="*/ 188 w 188"/>
                <a:gd name="T13" fmla="*/ 12 h 259"/>
                <a:gd name="T14" fmla="*/ 188 w 188"/>
                <a:gd name="T15" fmla="*/ 55 h 259"/>
                <a:gd name="T16" fmla="*/ 130 w 188"/>
                <a:gd name="T17" fmla="*/ 36 h 259"/>
                <a:gd name="T18" fmla="*/ 69 w 188"/>
                <a:gd name="T19" fmla="*/ 62 h 259"/>
                <a:gd name="T20" fmla="*/ 45 w 188"/>
                <a:gd name="T21" fmla="*/ 132 h 259"/>
                <a:gd name="T22" fmla="*/ 67 w 188"/>
                <a:gd name="T23" fmla="*/ 198 h 259"/>
                <a:gd name="T24" fmla="*/ 127 w 188"/>
                <a:gd name="T25" fmla="*/ 222 h 259"/>
                <a:gd name="T26" fmla="*/ 188 w 188"/>
                <a:gd name="T27" fmla="*/ 201 h 259"/>
                <a:gd name="T28" fmla="*/ 188 w 188"/>
                <a:gd name="T29" fmla="*/ 242 h 259"/>
                <a:gd name="T30" fmla="*/ 188 w 188"/>
                <a:gd name="T31" fmla="*/ 2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 h="259">
                  <a:moveTo>
                    <a:pt x="188" y="242"/>
                  </a:moveTo>
                  <a:cubicBezTo>
                    <a:pt x="169" y="253"/>
                    <a:pt x="146" y="259"/>
                    <a:pt x="119" y="259"/>
                  </a:cubicBezTo>
                  <a:cubicBezTo>
                    <a:pt x="84" y="259"/>
                    <a:pt x="55" y="247"/>
                    <a:pt x="33" y="224"/>
                  </a:cubicBezTo>
                  <a:cubicBezTo>
                    <a:pt x="11" y="201"/>
                    <a:pt x="0" y="172"/>
                    <a:pt x="0" y="135"/>
                  </a:cubicBezTo>
                  <a:cubicBezTo>
                    <a:pt x="0" y="95"/>
                    <a:pt x="12" y="62"/>
                    <a:pt x="36" y="37"/>
                  </a:cubicBezTo>
                  <a:cubicBezTo>
                    <a:pt x="59" y="12"/>
                    <a:pt x="91" y="0"/>
                    <a:pt x="130" y="0"/>
                  </a:cubicBezTo>
                  <a:cubicBezTo>
                    <a:pt x="153" y="0"/>
                    <a:pt x="172" y="4"/>
                    <a:pt x="188" y="12"/>
                  </a:cubicBezTo>
                  <a:cubicBezTo>
                    <a:pt x="188" y="55"/>
                    <a:pt x="188" y="55"/>
                    <a:pt x="188" y="55"/>
                  </a:cubicBezTo>
                  <a:cubicBezTo>
                    <a:pt x="171" y="42"/>
                    <a:pt x="151" y="36"/>
                    <a:pt x="130" y="36"/>
                  </a:cubicBezTo>
                  <a:cubicBezTo>
                    <a:pt x="105" y="36"/>
                    <a:pt x="84" y="45"/>
                    <a:pt x="69" y="62"/>
                  </a:cubicBezTo>
                  <a:cubicBezTo>
                    <a:pt x="53" y="79"/>
                    <a:pt x="45" y="103"/>
                    <a:pt x="45" y="132"/>
                  </a:cubicBezTo>
                  <a:cubicBezTo>
                    <a:pt x="45" y="160"/>
                    <a:pt x="53" y="182"/>
                    <a:pt x="67" y="198"/>
                  </a:cubicBezTo>
                  <a:cubicBezTo>
                    <a:pt x="82" y="214"/>
                    <a:pt x="102" y="222"/>
                    <a:pt x="127" y="222"/>
                  </a:cubicBezTo>
                  <a:cubicBezTo>
                    <a:pt x="149" y="222"/>
                    <a:pt x="169" y="215"/>
                    <a:pt x="188" y="201"/>
                  </a:cubicBezTo>
                  <a:cubicBezTo>
                    <a:pt x="188" y="242"/>
                    <a:pt x="188" y="242"/>
                    <a:pt x="188" y="242"/>
                  </a:cubicBezTo>
                  <a:cubicBezTo>
                    <a:pt x="188" y="242"/>
                    <a:pt x="188" y="242"/>
                    <a:pt x="188" y="2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15177" y="6446"/>
              <a:ext cx="494" cy="599"/>
            </a:xfrm>
            <a:custGeom>
              <a:avLst/>
              <a:gdLst>
                <a:gd name="T0" fmla="*/ 209 w 209"/>
                <a:gd name="T1" fmla="*/ 253 h 253"/>
                <a:gd name="T2" fmla="*/ 165 w 209"/>
                <a:gd name="T3" fmla="*/ 253 h 253"/>
                <a:gd name="T4" fmla="*/ 165 w 209"/>
                <a:gd name="T5" fmla="*/ 112 h 253"/>
                <a:gd name="T6" fmla="*/ 110 w 209"/>
                <a:gd name="T7" fmla="*/ 36 h 253"/>
                <a:gd name="T8" fmla="*/ 62 w 209"/>
                <a:gd name="T9" fmla="*/ 58 h 253"/>
                <a:gd name="T10" fmla="*/ 44 w 209"/>
                <a:gd name="T11" fmla="*/ 112 h 253"/>
                <a:gd name="T12" fmla="*/ 44 w 209"/>
                <a:gd name="T13" fmla="*/ 253 h 253"/>
                <a:gd name="T14" fmla="*/ 0 w 209"/>
                <a:gd name="T15" fmla="*/ 253 h 253"/>
                <a:gd name="T16" fmla="*/ 0 w 209"/>
                <a:gd name="T17" fmla="*/ 6 h 253"/>
                <a:gd name="T18" fmla="*/ 44 w 209"/>
                <a:gd name="T19" fmla="*/ 6 h 253"/>
                <a:gd name="T20" fmla="*/ 44 w 209"/>
                <a:gd name="T21" fmla="*/ 47 h 253"/>
                <a:gd name="T22" fmla="*/ 45 w 209"/>
                <a:gd name="T23" fmla="*/ 47 h 253"/>
                <a:gd name="T24" fmla="*/ 126 w 209"/>
                <a:gd name="T25" fmla="*/ 0 h 253"/>
                <a:gd name="T26" fmla="*/ 188 w 209"/>
                <a:gd name="T27" fmla="*/ 26 h 253"/>
                <a:gd name="T28" fmla="*/ 209 w 209"/>
                <a:gd name="T29" fmla="*/ 102 h 253"/>
                <a:gd name="T30" fmla="*/ 209 w 209"/>
                <a:gd name="T31"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253">
                  <a:moveTo>
                    <a:pt x="209" y="253"/>
                  </a:moveTo>
                  <a:cubicBezTo>
                    <a:pt x="165" y="253"/>
                    <a:pt x="165" y="253"/>
                    <a:pt x="165" y="253"/>
                  </a:cubicBezTo>
                  <a:cubicBezTo>
                    <a:pt x="165" y="112"/>
                    <a:pt x="165" y="112"/>
                    <a:pt x="165" y="112"/>
                  </a:cubicBezTo>
                  <a:cubicBezTo>
                    <a:pt x="165" y="61"/>
                    <a:pt x="147" y="36"/>
                    <a:pt x="110" y="36"/>
                  </a:cubicBezTo>
                  <a:cubicBezTo>
                    <a:pt x="91" y="36"/>
                    <a:pt x="75" y="43"/>
                    <a:pt x="62" y="58"/>
                  </a:cubicBezTo>
                  <a:cubicBezTo>
                    <a:pt x="50" y="72"/>
                    <a:pt x="44" y="90"/>
                    <a:pt x="44" y="112"/>
                  </a:cubicBezTo>
                  <a:cubicBezTo>
                    <a:pt x="44" y="253"/>
                    <a:pt x="44" y="253"/>
                    <a:pt x="44" y="253"/>
                  </a:cubicBezTo>
                  <a:cubicBezTo>
                    <a:pt x="0" y="253"/>
                    <a:pt x="0" y="253"/>
                    <a:pt x="0" y="253"/>
                  </a:cubicBezTo>
                  <a:cubicBezTo>
                    <a:pt x="0" y="6"/>
                    <a:pt x="0" y="6"/>
                    <a:pt x="0" y="6"/>
                  </a:cubicBezTo>
                  <a:cubicBezTo>
                    <a:pt x="44" y="6"/>
                    <a:pt x="44" y="6"/>
                    <a:pt x="44" y="6"/>
                  </a:cubicBezTo>
                  <a:cubicBezTo>
                    <a:pt x="44" y="47"/>
                    <a:pt x="44" y="47"/>
                    <a:pt x="44" y="47"/>
                  </a:cubicBezTo>
                  <a:cubicBezTo>
                    <a:pt x="45" y="47"/>
                    <a:pt x="45" y="47"/>
                    <a:pt x="45" y="47"/>
                  </a:cubicBezTo>
                  <a:cubicBezTo>
                    <a:pt x="63" y="15"/>
                    <a:pt x="90" y="0"/>
                    <a:pt x="126" y="0"/>
                  </a:cubicBezTo>
                  <a:cubicBezTo>
                    <a:pt x="153" y="0"/>
                    <a:pt x="174" y="9"/>
                    <a:pt x="188" y="26"/>
                  </a:cubicBezTo>
                  <a:cubicBezTo>
                    <a:pt x="202" y="43"/>
                    <a:pt x="209" y="69"/>
                    <a:pt x="209" y="102"/>
                  </a:cubicBezTo>
                  <a:cubicBezTo>
                    <a:pt x="209" y="253"/>
                    <a:pt x="209" y="253"/>
                    <a:pt x="209" y="2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grpSp>
        <p:nvGrpSpPr>
          <p:cNvPr id="146" name="Group 71"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9063362" y="3419686"/>
            <a:ext cx="708184" cy="248976"/>
            <a:chOff x="-1955" y="125"/>
            <a:chExt cx="11588" cy="4074"/>
          </a:xfrm>
          <a:solidFill>
            <a:sysClr val="window" lastClr="FFFFFF"/>
          </a:solidFill>
        </p:grpSpPr>
        <p:sp>
          <p:nvSpPr>
            <p:cNvPr id="147" name="Freeform 72"/>
            <p:cNvSpPr>
              <a:spLocks noEditPoints="1"/>
            </p:cNvSpPr>
            <p:nvPr/>
          </p:nvSpPr>
          <p:spPr bwMode="auto">
            <a:xfrm>
              <a:off x="2828" y="414"/>
              <a:ext cx="6805" cy="3497"/>
            </a:xfrm>
            <a:custGeom>
              <a:avLst/>
              <a:gdLst>
                <a:gd name="T0" fmla="*/ 2577 w 2879"/>
                <a:gd name="T1" fmla="*/ 1085 h 1478"/>
                <a:gd name="T2" fmla="*/ 2620 w 2879"/>
                <a:gd name="T3" fmla="*/ 1478 h 1478"/>
                <a:gd name="T4" fmla="*/ 2810 w 2879"/>
                <a:gd name="T5" fmla="*/ 1085 h 1478"/>
                <a:gd name="T6" fmla="*/ 2221 w 2879"/>
                <a:gd name="T7" fmla="*/ 1349 h 1478"/>
                <a:gd name="T8" fmla="*/ 2238 w 2879"/>
                <a:gd name="T9" fmla="*/ 1399 h 1478"/>
                <a:gd name="T10" fmla="*/ 2192 w 2879"/>
                <a:gd name="T11" fmla="*/ 1085 h 1478"/>
                <a:gd name="T12" fmla="*/ 2064 w 2879"/>
                <a:gd name="T13" fmla="*/ 1478 h 1478"/>
                <a:gd name="T14" fmla="*/ 1688 w 2879"/>
                <a:gd name="T15" fmla="*/ 1274 h 1478"/>
                <a:gd name="T16" fmla="*/ 1688 w 2879"/>
                <a:gd name="T17" fmla="*/ 1139 h 1478"/>
                <a:gd name="T18" fmla="*/ 1692 w 2879"/>
                <a:gd name="T19" fmla="*/ 1085 h 1478"/>
                <a:gd name="T20" fmla="*/ 1610 w 2879"/>
                <a:gd name="T21" fmla="*/ 1478 h 1478"/>
                <a:gd name="T22" fmla="*/ 1821 w 2879"/>
                <a:gd name="T23" fmla="*/ 1206 h 1478"/>
                <a:gd name="T24" fmla="*/ 1251 w 2879"/>
                <a:gd name="T25" fmla="*/ 1478 h 1478"/>
                <a:gd name="T26" fmla="*/ 1181 w 2879"/>
                <a:gd name="T27" fmla="*/ 1478 h 1478"/>
                <a:gd name="T28" fmla="*/ 921 w 2879"/>
                <a:gd name="T29" fmla="*/ 1478 h 1478"/>
                <a:gd name="T30" fmla="*/ 753 w 2879"/>
                <a:gd name="T31" fmla="*/ 1085 h 1478"/>
                <a:gd name="T32" fmla="*/ 332 w 2879"/>
                <a:gd name="T33" fmla="*/ 1349 h 1478"/>
                <a:gd name="T34" fmla="*/ 349 w 2879"/>
                <a:gd name="T35" fmla="*/ 1399 h 1478"/>
                <a:gd name="T36" fmla="*/ 304 w 2879"/>
                <a:gd name="T37" fmla="*/ 1085 h 1478"/>
                <a:gd name="T38" fmla="*/ 176 w 2879"/>
                <a:gd name="T39" fmla="*/ 1478 h 1478"/>
                <a:gd name="T40" fmla="*/ 849 w 2879"/>
                <a:gd name="T41" fmla="*/ 318 h 1478"/>
                <a:gd name="T42" fmla="*/ 897 w 2879"/>
                <a:gd name="T43" fmla="*/ 210 h 1478"/>
                <a:gd name="T44" fmla="*/ 544 w 2879"/>
                <a:gd name="T45" fmla="*/ 4 h 1478"/>
                <a:gd name="T46" fmla="*/ 357 w 2879"/>
                <a:gd name="T47" fmla="*/ 142 h 1478"/>
                <a:gd name="T48" fmla="*/ 357 w 2879"/>
                <a:gd name="T49" fmla="*/ 210 h 1478"/>
                <a:gd name="T50" fmla="*/ 61 w 2879"/>
                <a:gd name="T51" fmla="*/ 386 h 1478"/>
                <a:gd name="T52" fmla="*/ 262 w 2879"/>
                <a:gd name="T53" fmla="*/ 454 h 1478"/>
                <a:gd name="T54" fmla="*/ 0 w 2879"/>
                <a:gd name="T55" fmla="*/ 884 h 1478"/>
                <a:gd name="T56" fmla="*/ 907 w 2879"/>
                <a:gd name="T57" fmla="*/ 964 h 1478"/>
                <a:gd name="T58" fmla="*/ 849 w 2879"/>
                <a:gd name="T59" fmla="*/ 318 h 1478"/>
                <a:gd name="T60" fmla="*/ 1678 w 2879"/>
                <a:gd name="T61" fmla="*/ 182 h 1478"/>
                <a:gd name="T62" fmla="*/ 1678 w 2879"/>
                <a:gd name="T63" fmla="*/ 249 h 1478"/>
                <a:gd name="T64" fmla="*/ 1572 w 2879"/>
                <a:gd name="T65" fmla="*/ 867 h 1478"/>
                <a:gd name="T66" fmla="*/ 1838 w 2879"/>
                <a:gd name="T67" fmla="*/ 874 h 1478"/>
                <a:gd name="T68" fmla="*/ 1901 w 2879"/>
                <a:gd name="T69" fmla="*/ 182 h 1478"/>
                <a:gd name="T70" fmla="*/ 1503 w 2879"/>
                <a:gd name="T71" fmla="*/ 360 h 1478"/>
                <a:gd name="T72" fmla="*/ 1442 w 2879"/>
                <a:gd name="T73" fmla="*/ 663 h 1478"/>
                <a:gd name="T74" fmla="*/ 2879 w 2879"/>
                <a:gd name="T75" fmla="*/ 924 h 1478"/>
                <a:gd name="T76" fmla="*/ 2649 w 2879"/>
                <a:gd name="T77" fmla="*/ 716 h 1478"/>
                <a:gd name="T78" fmla="*/ 2518 w 2879"/>
                <a:gd name="T79" fmla="*/ 581 h 1478"/>
                <a:gd name="T80" fmla="*/ 2518 w 2879"/>
                <a:gd name="T81" fmla="*/ 514 h 1478"/>
                <a:gd name="T82" fmla="*/ 2859 w 2879"/>
                <a:gd name="T83" fmla="*/ 317 h 1478"/>
                <a:gd name="T84" fmla="*/ 2349 w 2879"/>
                <a:gd name="T85" fmla="*/ 384 h 1478"/>
                <a:gd name="T86" fmla="*/ 2008 w 2879"/>
                <a:gd name="T87" fmla="*/ 581 h 1478"/>
                <a:gd name="T88" fmla="*/ 2008 w 2879"/>
                <a:gd name="T89" fmla="*/ 860 h 1478"/>
                <a:gd name="T90" fmla="*/ 2879 w 2879"/>
                <a:gd name="T91" fmla="*/ 924 h 1478"/>
                <a:gd name="T92" fmla="*/ 1069 w 2879"/>
                <a:gd name="T93" fmla="*/ 438 h 1478"/>
                <a:gd name="T94" fmla="*/ 1222 w 2879"/>
                <a:gd name="T95" fmla="*/ 271 h 1478"/>
                <a:gd name="T96" fmla="*/ 1113 w 2879"/>
                <a:gd name="T97" fmla="*/ 10 h 1478"/>
                <a:gd name="T98" fmla="*/ 2682 w 2879"/>
                <a:gd name="T99" fmla="*/ 256 h 1478"/>
                <a:gd name="T100" fmla="*/ 2860 w 2879"/>
                <a:gd name="T101" fmla="*/ 139 h 1478"/>
                <a:gd name="T102" fmla="*/ 2528 w 2879"/>
                <a:gd name="T103" fmla="*/ 0 h 1478"/>
                <a:gd name="T104" fmla="*/ 2011 w 2879"/>
                <a:gd name="T105" fmla="*/ 92 h 1478"/>
                <a:gd name="T106" fmla="*/ 2189 w 2879"/>
                <a:gd name="T107" fmla="*/ 15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79" h="1478">
                  <a:moveTo>
                    <a:pt x="2734" y="1085"/>
                  </a:moveTo>
                  <a:cubicBezTo>
                    <a:pt x="2656" y="1253"/>
                    <a:pt x="2656" y="1253"/>
                    <a:pt x="2656" y="1253"/>
                  </a:cubicBezTo>
                  <a:cubicBezTo>
                    <a:pt x="2577" y="1085"/>
                    <a:pt x="2577" y="1085"/>
                    <a:pt x="2577" y="1085"/>
                  </a:cubicBezTo>
                  <a:cubicBezTo>
                    <a:pt x="2500" y="1085"/>
                    <a:pt x="2500" y="1085"/>
                    <a:pt x="2500" y="1085"/>
                  </a:cubicBezTo>
                  <a:cubicBezTo>
                    <a:pt x="2620" y="1317"/>
                    <a:pt x="2620" y="1317"/>
                    <a:pt x="2620" y="1317"/>
                  </a:cubicBezTo>
                  <a:cubicBezTo>
                    <a:pt x="2620" y="1478"/>
                    <a:pt x="2620" y="1478"/>
                    <a:pt x="2620" y="1478"/>
                  </a:cubicBezTo>
                  <a:cubicBezTo>
                    <a:pt x="2690" y="1478"/>
                    <a:pt x="2690" y="1478"/>
                    <a:pt x="2690" y="1478"/>
                  </a:cubicBezTo>
                  <a:cubicBezTo>
                    <a:pt x="2690" y="1316"/>
                    <a:pt x="2690" y="1316"/>
                    <a:pt x="2690" y="1316"/>
                  </a:cubicBezTo>
                  <a:cubicBezTo>
                    <a:pt x="2810" y="1085"/>
                    <a:pt x="2810" y="1085"/>
                    <a:pt x="2810" y="1085"/>
                  </a:cubicBezTo>
                  <a:cubicBezTo>
                    <a:pt x="2734" y="1085"/>
                    <a:pt x="2734" y="1085"/>
                    <a:pt x="2734" y="1085"/>
                  </a:cubicBezTo>
                  <a:close/>
                  <a:moveTo>
                    <a:pt x="2167" y="1186"/>
                  </a:moveTo>
                  <a:cubicBezTo>
                    <a:pt x="2221" y="1349"/>
                    <a:pt x="2221" y="1349"/>
                    <a:pt x="2221" y="1349"/>
                  </a:cubicBezTo>
                  <a:cubicBezTo>
                    <a:pt x="2110" y="1349"/>
                    <a:pt x="2110" y="1349"/>
                    <a:pt x="2110" y="1349"/>
                  </a:cubicBezTo>
                  <a:cubicBezTo>
                    <a:pt x="2167" y="1186"/>
                    <a:pt x="2167" y="1186"/>
                    <a:pt x="2167" y="1186"/>
                  </a:cubicBezTo>
                  <a:close/>
                  <a:moveTo>
                    <a:pt x="2238" y="1399"/>
                  </a:moveTo>
                  <a:cubicBezTo>
                    <a:pt x="2264" y="1478"/>
                    <a:pt x="2264" y="1478"/>
                    <a:pt x="2264" y="1478"/>
                  </a:cubicBezTo>
                  <a:cubicBezTo>
                    <a:pt x="2338" y="1478"/>
                    <a:pt x="2338" y="1478"/>
                    <a:pt x="2338" y="1478"/>
                  </a:cubicBezTo>
                  <a:cubicBezTo>
                    <a:pt x="2192" y="1085"/>
                    <a:pt x="2192" y="1085"/>
                    <a:pt x="2192" y="1085"/>
                  </a:cubicBezTo>
                  <a:cubicBezTo>
                    <a:pt x="2135" y="1085"/>
                    <a:pt x="2135" y="1085"/>
                    <a:pt x="2135" y="1085"/>
                  </a:cubicBezTo>
                  <a:cubicBezTo>
                    <a:pt x="1990" y="1478"/>
                    <a:pt x="1990" y="1478"/>
                    <a:pt x="1990" y="1478"/>
                  </a:cubicBezTo>
                  <a:cubicBezTo>
                    <a:pt x="2064" y="1478"/>
                    <a:pt x="2064" y="1478"/>
                    <a:pt x="2064" y="1478"/>
                  </a:cubicBezTo>
                  <a:cubicBezTo>
                    <a:pt x="2092" y="1399"/>
                    <a:pt x="2092" y="1399"/>
                    <a:pt x="2092" y="1399"/>
                  </a:cubicBezTo>
                  <a:cubicBezTo>
                    <a:pt x="2238" y="1399"/>
                    <a:pt x="2238" y="1399"/>
                    <a:pt x="2238" y="1399"/>
                  </a:cubicBezTo>
                  <a:close/>
                  <a:moveTo>
                    <a:pt x="1688" y="1274"/>
                  </a:moveTo>
                  <a:cubicBezTo>
                    <a:pt x="1610" y="1274"/>
                    <a:pt x="1610" y="1274"/>
                    <a:pt x="1610" y="1274"/>
                  </a:cubicBezTo>
                  <a:cubicBezTo>
                    <a:pt x="1610" y="1139"/>
                    <a:pt x="1610" y="1139"/>
                    <a:pt x="1610" y="1139"/>
                  </a:cubicBezTo>
                  <a:cubicBezTo>
                    <a:pt x="1688" y="1139"/>
                    <a:pt x="1688" y="1139"/>
                    <a:pt x="1688" y="1139"/>
                  </a:cubicBezTo>
                  <a:cubicBezTo>
                    <a:pt x="1726" y="1139"/>
                    <a:pt x="1750" y="1174"/>
                    <a:pt x="1750" y="1207"/>
                  </a:cubicBezTo>
                  <a:cubicBezTo>
                    <a:pt x="1751" y="1239"/>
                    <a:pt x="1729" y="1274"/>
                    <a:pt x="1688" y="1274"/>
                  </a:cubicBezTo>
                  <a:close/>
                  <a:moveTo>
                    <a:pt x="1692" y="1085"/>
                  </a:moveTo>
                  <a:cubicBezTo>
                    <a:pt x="1539" y="1085"/>
                    <a:pt x="1539" y="1085"/>
                    <a:pt x="1539" y="1085"/>
                  </a:cubicBezTo>
                  <a:cubicBezTo>
                    <a:pt x="1539" y="1478"/>
                    <a:pt x="1539" y="1478"/>
                    <a:pt x="1539" y="1478"/>
                  </a:cubicBezTo>
                  <a:cubicBezTo>
                    <a:pt x="1610" y="1478"/>
                    <a:pt x="1610" y="1478"/>
                    <a:pt x="1610" y="1478"/>
                  </a:cubicBezTo>
                  <a:cubicBezTo>
                    <a:pt x="1610" y="1327"/>
                    <a:pt x="1610" y="1327"/>
                    <a:pt x="1610" y="1327"/>
                  </a:cubicBezTo>
                  <a:cubicBezTo>
                    <a:pt x="1692" y="1327"/>
                    <a:pt x="1692" y="1327"/>
                    <a:pt x="1692" y="1327"/>
                  </a:cubicBezTo>
                  <a:cubicBezTo>
                    <a:pt x="1768" y="1327"/>
                    <a:pt x="1821" y="1277"/>
                    <a:pt x="1821" y="1206"/>
                  </a:cubicBezTo>
                  <a:cubicBezTo>
                    <a:pt x="1821" y="1135"/>
                    <a:pt x="1768" y="1085"/>
                    <a:pt x="1692" y="1085"/>
                  </a:cubicBezTo>
                  <a:close/>
                  <a:moveTo>
                    <a:pt x="1181" y="1478"/>
                  </a:moveTo>
                  <a:cubicBezTo>
                    <a:pt x="1251" y="1478"/>
                    <a:pt x="1251" y="1478"/>
                    <a:pt x="1251" y="1478"/>
                  </a:cubicBezTo>
                  <a:cubicBezTo>
                    <a:pt x="1251" y="1085"/>
                    <a:pt x="1251" y="1085"/>
                    <a:pt x="1251" y="1085"/>
                  </a:cubicBezTo>
                  <a:cubicBezTo>
                    <a:pt x="1181" y="1085"/>
                    <a:pt x="1181" y="1085"/>
                    <a:pt x="1181" y="1085"/>
                  </a:cubicBezTo>
                  <a:cubicBezTo>
                    <a:pt x="1181" y="1478"/>
                    <a:pt x="1181" y="1478"/>
                    <a:pt x="1181" y="1478"/>
                  </a:cubicBezTo>
                  <a:close/>
                  <a:moveTo>
                    <a:pt x="682" y="1085"/>
                  </a:moveTo>
                  <a:cubicBezTo>
                    <a:pt x="682" y="1478"/>
                    <a:pt x="682" y="1478"/>
                    <a:pt x="682" y="1478"/>
                  </a:cubicBezTo>
                  <a:cubicBezTo>
                    <a:pt x="921" y="1478"/>
                    <a:pt x="921" y="1478"/>
                    <a:pt x="921" y="1478"/>
                  </a:cubicBezTo>
                  <a:cubicBezTo>
                    <a:pt x="921" y="1424"/>
                    <a:pt x="921" y="1424"/>
                    <a:pt x="921" y="1424"/>
                  </a:cubicBezTo>
                  <a:cubicBezTo>
                    <a:pt x="753" y="1424"/>
                    <a:pt x="753" y="1424"/>
                    <a:pt x="753" y="1424"/>
                  </a:cubicBezTo>
                  <a:cubicBezTo>
                    <a:pt x="753" y="1085"/>
                    <a:pt x="753" y="1085"/>
                    <a:pt x="753" y="1085"/>
                  </a:cubicBezTo>
                  <a:cubicBezTo>
                    <a:pt x="682" y="1085"/>
                    <a:pt x="682" y="1085"/>
                    <a:pt x="682" y="1085"/>
                  </a:cubicBezTo>
                  <a:close/>
                  <a:moveTo>
                    <a:pt x="278" y="1186"/>
                  </a:moveTo>
                  <a:cubicBezTo>
                    <a:pt x="332" y="1349"/>
                    <a:pt x="332" y="1349"/>
                    <a:pt x="332" y="1349"/>
                  </a:cubicBezTo>
                  <a:cubicBezTo>
                    <a:pt x="221" y="1349"/>
                    <a:pt x="221" y="1349"/>
                    <a:pt x="221" y="1349"/>
                  </a:cubicBezTo>
                  <a:cubicBezTo>
                    <a:pt x="278" y="1186"/>
                    <a:pt x="278" y="1186"/>
                    <a:pt x="278" y="1186"/>
                  </a:cubicBezTo>
                  <a:close/>
                  <a:moveTo>
                    <a:pt x="349" y="1399"/>
                  </a:moveTo>
                  <a:cubicBezTo>
                    <a:pt x="375" y="1478"/>
                    <a:pt x="375" y="1478"/>
                    <a:pt x="375" y="1478"/>
                  </a:cubicBezTo>
                  <a:cubicBezTo>
                    <a:pt x="449" y="1478"/>
                    <a:pt x="449" y="1478"/>
                    <a:pt x="449" y="1478"/>
                  </a:cubicBezTo>
                  <a:cubicBezTo>
                    <a:pt x="304" y="1085"/>
                    <a:pt x="304" y="1085"/>
                    <a:pt x="304" y="1085"/>
                  </a:cubicBezTo>
                  <a:cubicBezTo>
                    <a:pt x="247" y="1085"/>
                    <a:pt x="247" y="1085"/>
                    <a:pt x="247" y="1085"/>
                  </a:cubicBezTo>
                  <a:cubicBezTo>
                    <a:pt x="103" y="1478"/>
                    <a:pt x="103" y="1478"/>
                    <a:pt x="103" y="1478"/>
                  </a:cubicBezTo>
                  <a:cubicBezTo>
                    <a:pt x="176" y="1478"/>
                    <a:pt x="176" y="1478"/>
                    <a:pt x="176" y="1478"/>
                  </a:cubicBezTo>
                  <a:cubicBezTo>
                    <a:pt x="204" y="1399"/>
                    <a:pt x="204" y="1399"/>
                    <a:pt x="204" y="1399"/>
                  </a:cubicBezTo>
                  <a:cubicBezTo>
                    <a:pt x="349" y="1399"/>
                    <a:pt x="349" y="1399"/>
                    <a:pt x="349" y="1399"/>
                  </a:cubicBezTo>
                  <a:close/>
                  <a:moveTo>
                    <a:pt x="849" y="318"/>
                  </a:moveTo>
                  <a:cubicBezTo>
                    <a:pt x="544" y="318"/>
                    <a:pt x="544" y="318"/>
                    <a:pt x="544" y="318"/>
                  </a:cubicBezTo>
                  <a:cubicBezTo>
                    <a:pt x="544" y="210"/>
                    <a:pt x="544" y="210"/>
                    <a:pt x="544" y="210"/>
                  </a:cubicBezTo>
                  <a:cubicBezTo>
                    <a:pt x="897" y="210"/>
                    <a:pt x="897" y="210"/>
                    <a:pt x="897" y="210"/>
                  </a:cubicBezTo>
                  <a:cubicBezTo>
                    <a:pt x="897" y="142"/>
                    <a:pt x="897" y="142"/>
                    <a:pt x="897" y="142"/>
                  </a:cubicBezTo>
                  <a:cubicBezTo>
                    <a:pt x="544" y="142"/>
                    <a:pt x="544" y="142"/>
                    <a:pt x="544" y="142"/>
                  </a:cubicBezTo>
                  <a:cubicBezTo>
                    <a:pt x="544" y="4"/>
                    <a:pt x="544" y="4"/>
                    <a:pt x="544" y="4"/>
                  </a:cubicBezTo>
                  <a:cubicBezTo>
                    <a:pt x="387" y="4"/>
                    <a:pt x="387" y="4"/>
                    <a:pt x="387" y="4"/>
                  </a:cubicBezTo>
                  <a:cubicBezTo>
                    <a:pt x="369" y="4"/>
                    <a:pt x="355" y="20"/>
                    <a:pt x="357" y="36"/>
                  </a:cubicBezTo>
                  <a:cubicBezTo>
                    <a:pt x="357" y="142"/>
                    <a:pt x="357" y="142"/>
                    <a:pt x="357" y="142"/>
                  </a:cubicBezTo>
                  <a:cubicBezTo>
                    <a:pt x="7" y="142"/>
                    <a:pt x="7" y="142"/>
                    <a:pt x="7" y="142"/>
                  </a:cubicBezTo>
                  <a:cubicBezTo>
                    <a:pt x="7" y="210"/>
                    <a:pt x="7" y="210"/>
                    <a:pt x="7" y="210"/>
                  </a:cubicBezTo>
                  <a:cubicBezTo>
                    <a:pt x="357" y="210"/>
                    <a:pt x="357" y="210"/>
                    <a:pt x="357" y="210"/>
                  </a:cubicBezTo>
                  <a:cubicBezTo>
                    <a:pt x="357" y="318"/>
                    <a:pt x="357" y="318"/>
                    <a:pt x="357" y="318"/>
                  </a:cubicBezTo>
                  <a:cubicBezTo>
                    <a:pt x="61" y="318"/>
                    <a:pt x="61" y="318"/>
                    <a:pt x="61" y="318"/>
                  </a:cubicBezTo>
                  <a:cubicBezTo>
                    <a:pt x="61" y="386"/>
                    <a:pt x="61" y="386"/>
                    <a:pt x="61" y="386"/>
                  </a:cubicBezTo>
                  <a:cubicBezTo>
                    <a:pt x="650" y="386"/>
                    <a:pt x="650" y="386"/>
                    <a:pt x="650" y="386"/>
                  </a:cubicBezTo>
                  <a:cubicBezTo>
                    <a:pt x="650" y="386"/>
                    <a:pt x="618" y="513"/>
                    <a:pt x="455" y="650"/>
                  </a:cubicBezTo>
                  <a:cubicBezTo>
                    <a:pt x="311" y="541"/>
                    <a:pt x="262" y="454"/>
                    <a:pt x="262" y="454"/>
                  </a:cubicBezTo>
                  <a:cubicBezTo>
                    <a:pt x="104" y="454"/>
                    <a:pt x="104" y="454"/>
                    <a:pt x="104" y="454"/>
                  </a:cubicBezTo>
                  <a:cubicBezTo>
                    <a:pt x="168" y="564"/>
                    <a:pt x="258" y="653"/>
                    <a:pt x="357" y="724"/>
                  </a:cubicBezTo>
                  <a:cubicBezTo>
                    <a:pt x="267" y="782"/>
                    <a:pt x="151" y="838"/>
                    <a:pt x="0" y="884"/>
                  </a:cubicBezTo>
                  <a:cubicBezTo>
                    <a:pt x="0" y="964"/>
                    <a:pt x="0" y="964"/>
                    <a:pt x="0" y="964"/>
                  </a:cubicBezTo>
                  <a:cubicBezTo>
                    <a:pt x="0" y="964"/>
                    <a:pt x="232" y="921"/>
                    <a:pt x="457" y="789"/>
                  </a:cubicBezTo>
                  <a:cubicBezTo>
                    <a:pt x="682" y="920"/>
                    <a:pt x="907" y="964"/>
                    <a:pt x="907" y="964"/>
                  </a:cubicBezTo>
                  <a:cubicBezTo>
                    <a:pt x="907" y="888"/>
                    <a:pt x="907" y="888"/>
                    <a:pt x="907" y="888"/>
                  </a:cubicBezTo>
                  <a:cubicBezTo>
                    <a:pt x="762" y="835"/>
                    <a:pt x="647" y="778"/>
                    <a:pt x="558" y="723"/>
                  </a:cubicBezTo>
                  <a:cubicBezTo>
                    <a:pt x="689" y="623"/>
                    <a:pt x="803" y="492"/>
                    <a:pt x="849" y="318"/>
                  </a:cubicBezTo>
                  <a:close/>
                  <a:moveTo>
                    <a:pt x="1836" y="17"/>
                  </a:moveTo>
                  <a:cubicBezTo>
                    <a:pt x="1678" y="17"/>
                    <a:pt x="1678" y="17"/>
                    <a:pt x="1678" y="17"/>
                  </a:cubicBezTo>
                  <a:cubicBezTo>
                    <a:pt x="1678" y="182"/>
                    <a:pt x="1678" y="182"/>
                    <a:pt x="1678" y="182"/>
                  </a:cubicBezTo>
                  <a:cubicBezTo>
                    <a:pt x="1288" y="182"/>
                    <a:pt x="1288" y="182"/>
                    <a:pt x="1288" y="182"/>
                  </a:cubicBezTo>
                  <a:cubicBezTo>
                    <a:pt x="1288" y="249"/>
                    <a:pt x="1288" y="249"/>
                    <a:pt x="1288" y="249"/>
                  </a:cubicBezTo>
                  <a:cubicBezTo>
                    <a:pt x="1678" y="249"/>
                    <a:pt x="1678" y="249"/>
                    <a:pt x="1678" y="249"/>
                  </a:cubicBezTo>
                  <a:cubicBezTo>
                    <a:pt x="1678" y="842"/>
                    <a:pt x="1678" y="842"/>
                    <a:pt x="1678" y="842"/>
                  </a:cubicBezTo>
                  <a:cubicBezTo>
                    <a:pt x="1676" y="856"/>
                    <a:pt x="1665" y="866"/>
                    <a:pt x="1653" y="867"/>
                  </a:cubicBezTo>
                  <a:cubicBezTo>
                    <a:pt x="1572" y="867"/>
                    <a:pt x="1572" y="867"/>
                    <a:pt x="1572" y="867"/>
                  </a:cubicBezTo>
                  <a:cubicBezTo>
                    <a:pt x="1572" y="935"/>
                    <a:pt x="1572" y="935"/>
                    <a:pt x="1572" y="935"/>
                  </a:cubicBezTo>
                  <a:cubicBezTo>
                    <a:pt x="1778" y="935"/>
                    <a:pt x="1778" y="935"/>
                    <a:pt x="1778" y="935"/>
                  </a:cubicBezTo>
                  <a:cubicBezTo>
                    <a:pt x="1811" y="934"/>
                    <a:pt x="1836" y="906"/>
                    <a:pt x="1838" y="874"/>
                  </a:cubicBezTo>
                  <a:cubicBezTo>
                    <a:pt x="1838" y="249"/>
                    <a:pt x="1838" y="249"/>
                    <a:pt x="1838" y="249"/>
                  </a:cubicBezTo>
                  <a:cubicBezTo>
                    <a:pt x="1901" y="249"/>
                    <a:pt x="1901" y="249"/>
                    <a:pt x="1901" y="249"/>
                  </a:cubicBezTo>
                  <a:cubicBezTo>
                    <a:pt x="1901" y="182"/>
                    <a:pt x="1901" y="182"/>
                    <a:pt x="1901" y="182"/>
                  </a:cubicBezTo>
                  <a:cubicBezTo>
                    <a:pt x="1836" y="182"/>
                    <a:pt x="1836" y="182"/>
                    <a:pt x="1836" y="182"/>
                  </a:cubicBezTo>
                  <a:cubicBezTo>
                    <a:pt x="1836" y="17"/>
                    <a:pt x="1836" y="17"/>
                    <a:pt x="1836" y="17"/>
                  </a:cubicBezTo>
                  <a:close/>
                  <a:moveTo>
                    <a:pt x="1503" y="360"/>
                  </a:moveTo>
                  <a:cubicBezTo>
                    <a:pt x="1497" y="347"/>
                    <a:pt x="1485" y="341"/>
                    <a:pt x="1471" y="341"/>
                  </a:cubicBezTo>
                  <a:cubicBezTo>
                    <a:pt x="1339" y="341"/>
                    <a:pt x="1339" y="341"/>
                    <a:pt x="1339" y="341"/>
                  </a:cubicBezTo>
                  <a:cubicBezTo>
                    <a:pt x="1442" y="663"/>
                    <a:pt x="1442" y="663"/>
                    <a:pt x="1442" y="663"/>
                  </a:cubicBezTo>
                  <a:cubicBezTo>
                    <a:pt x="1597" y="663"/>
                    <a:pt x="1597" y="663"/>
                    <a:pt x="1597" y="663"/>
                  </a:cubicBezTo>
                  <a:cubicBezTo>
                    <a:pt x="1503" y="360"/>
                    <a:pt x="1503" y="360"/>
                    <a:pt x="1503" y="360"/>
                  </a:cubicBezTo>
                  <a:close/>
                  <a:moveTo>
                    <a:pt x="2879" y="924"/>
                  </a:moveTo>
                  <a:cubicBezTo>
                    <a:pt x="2824" y="736"/>
                    <a:pt x="2824" y="736"/>
                    <a:pt x="2824" y="736"/>
                  </a:cubicBezTo>
                  <a:cubicBezTo>
                    <a:pt x="2820" y="724"/>
                    <a:pt x="2809" y="716"/>
                    <a:pt x="2796" y="716"/>
                  </a:cubicBezTo>
                  <a:cubicBezTo>
                    <a:pt x="2649" y="716"/>
                    <a:pt x="2649" y="716"/>
                    <a:pt x="2649" y="716"/>
                  </a:cubicBezTo>
                  <a:cubicBezTo>
                    <a:pt x="2692" y="860"/>
                    <a:pt x="2692" y="860"/>
                    <a:pt x="2692" y="860"/>
                  </a:cubicBezTo>
                  <a:cubicBezTo>
                    <a:pt x="2518" y="860"/>
                    <a:pt x="2518" y="860"/>
                    <a:pt x="2518" y="860"/>
                  </a:cubicBezTo>
                  <a:cubicBezTo>
                    <a:pt x="2518" y="581"/>
                    <a:pt x="2518" y="581"/>
                    <a:pt x="2518" y="581"/>
                  </a:cubicBezTo>
                  <a:cubicBezTo>
                    <a:pt x="2859" y="581"/>
                    <a:pt x="2859" y="581"/>
                    <a:pt x="2859" y="581"/>
                  </a:cubicBezTo>
                  <a:cubicBezTo>
                    <a:pt x="2859" y="514"/>
                    <a:pt x="2859" y="514"/>
                    <a:pt x="2859" y="514"/>
                  </a:cubicBezTo>
                  <a:cubicBezTo>
                    <a:pt x="2518" y="514"/>
                    <a:pt x="2518" y="514"/>
                    <a:pt x="2518" y="514"/>
                  </a:cubicBezTo>
                  <a:cubicBezTo>
                    <a:pt x="2518" y="384"/>
                    <a:pt x="2518" y="384"/>
                    <a:pt x="2518" y="384"/>
                  </a:cubicBezTo>
                  <a:cubicBezTo>
                    <a:pt x="2859" y="384"/>
                    <a:pt x="2859" y="384"/>
                    <a:pt x="2859" y="384"/>
                  </a:cubicBezTo>
                  <a:cubicBezTo>
                    <a:pt x="2859" y="317"/>
                    <a:pt x="2859" y="317"/>
                    <a:pt x="2859" y="317"/>
                  </a:cubicBezTo>
                  <a:cubicBezTo>
                    <a:pt x="2008" y="317"/>
                    <a:pt x="2008" y="317"/>
                    <a:pt x="2008" y="317"/>
                  </a:cubicBezTo>
                  <a:cubicBezTo>
                    <a:pt x="2008" y="384"/>
                    <a:pt x="2008" y="384"/>
                    <a:pt x="2008" y="384"/>
                  </a:cubicBezTo>
                  <a:cubicBezTo>
                    <a:pt x="2349" y="384"/>
                    <a:pt x="2349" y="384"/>
                    <a:pt x="2349" y="384"/>
                  </a:cubicBezTo>
                  <a:cubicBezTo>
                    <a:pt x="2349" y="514"/>
                    <a:pt x="2349" y="514"/>
                    <a:pt x="2349" y="514"/>
                  </a:cubicBezTo>
                  <a:cubicBezTo>
                    <a:pt x="2008" y="514"/>
                    <a:pt x="2008" y="514"/>
                    <a:pt x="2008" y="514"/>
                  </a:cubicBezTo>
                  <a:cubicBezTo>
                    <a:pt x="2008" y="581"/>
                    <a:pt x="2008" y="581"/>
                    <a:pt x="2008" y="581"/>
                  </a:cubicBezTo>
                  <a:cubicBezTo>
                    <a:pt x="2349" y="581"/>
                    <a:pt x="2349" y="581"/>
                    <a:pt x="2349" y="581"/>
                  </a:cubicBezTo>
                  <a:cubicBezTo>
                    <a:pt x="2349" y="860"/>
                    <a:pt x="2349" y="860"/>
                    <a:pt x="2349" y="860"/>
                  </a:cubicBezTo>
                  <a:cubicBezTo>
                    <a:pt x="2008" y="860"/>
                    <a:pt x="2008" y="860"/>
                    <a:pt x="2008" y="860"/>
                  </a:cubicBezTo>
                  <a:cubicBezTo>
                    <a:pt x="2008" y="927"/>
                    <a:pt x="2008" y="927"/>
                    <a:pt x="2008" y="927"/>
                  </a:cubicBezTo>
                  <a:cubicBezTo>
                    <a:pt x="2879" y="927"/>
                    <a:pt x="2879" y="927"/>
                    <a:pt x="2879" y="927"/>
                  </a:cubicBezTo>
                  <a:cubicBezTo>
                    <a:pt x="2879" y="924"/>
                    <a:pt x="2879" y="924"/>
                    <a:pt x="2879" y="924"/>
                  </a:cubicBezTo>
                  <a:close/>
                  <a:moveTo>
                    <a:pt x="1113" y="10"/>
                  </a:moveTo>
                  <a:cubicBezTo>
                    <a:pt x="931" y="438"/>
                    <a:pt x="931" y="438"/>
                    <a:pt x="931" y="438"/>
                  </a:cubicBezTo>
                  <a:cubicBezTo>
                    <a:pt x="1069" y="438"/>
                    <a:pt x="1069" y="438"/>
                    <a:pt x="1069" y="438"/>
                  </a:cubicBezTo>
                  <a:cubicBezTo>
                    <a:pt x="1069" y="948"/>
                    <a:pt x="1069" y="948"/>
                    <a:pt x="1069" y="948"/>
                  </a:cubicBezTo>
                  <a:cubicBezTo>
                    <a:pt x="1222" y="948"/>
                    <a:pt x="1222" y="948"/>
                    <a:pt x="1222" y="948"/>
                  </a:cubicBezTo>
                  <a:cubicBezTo>
                    <a:pt x="1222" y="271"/>
                    <a:pt x="1222" y="271"/>
                    <a:pt x="1222" y="271"/>
                  </a:cubicBezTo>
                  <a:cubicBezTo>
                    <a:pt x="1167" y="271"/>
                    <a:pt x="1167" y="271"/>
                    <a:pt x="1167" y="271"/>
                  </a:cubicBezTo>
                  <a:cubicBezTo>
                    <a:pt x="1282" y="10"/>
                    <a:pt x="1282" y="10"/>
                    <a:pt x="1282" y="10"/>
                  </a:cubicBezTo>
                  <a:cubicBezTo>
                    <a:pt x="1113" y="10"/>
                    <a:pt x="1113" y="10"/>
                    <a:pt x="1113" y="10"/>
                  </a:cubicBezTo>
                  <a:close/>
                  <a:moveTo>
                    <a:pt x="2186" y="159"/>
                  </a:moveTo>
                  <a:cubicBezTo>
                    <a:pt x="2682" y="159"/>
                    <a:pt x="2682" y="159"/>
                    <a:pt x="2682" y="159"/>
                  </a:cubicBezTo>
                  <a:cubicBezTo>
                    <a:pt x="2682" y="256"/>
                    <a:pt x="2682" y="256"/>
                    <a:pt x="2682" y="256"/>
                  </a:cubicBezTo>
                  <a:cubicBezTo>
                    <a:pt x="2860" y="256"/>
                    <a:pt x="2860" y="256"/>
                    <a:pt x="2860" y="256"/>
                  </a:cubicBezTo>
                  <a:cubicBezTo>
                    <a:pt x="2860" y="141"/>
                    <a:pt x="2860" y="141"/>
                    <a:pt x="2860" y="141"/>
                  </a:cubicBezTo>
                  <a:cubicBezTo>
                    <a:pt x="2860" y="139"/>
                    <a:pt x="2860" y="139"/>
                    <a:pt x="2860" y="139"/>
                  </a:cubicBezTo>
                  <a:cubicBezTo>
                    <a:pt x="2860" y="113"/>
                    <a:pt x="2839" y="92"/>
                    <a:pt x="2814" y="92"/>
                  </a:cubicBezTo>
                  <a:cubicBezTo>
                    <a:pt x="2528" y="92"/>
                    <a:pt x="2528" y="92"/>
                    <a:pt x="2528" y="92"/>
                  </a:cubicBezTo>
                  <a:cubicBezTo>
                    <a:pt x="2528" y="0"/>
                    <a:pt x="2528" y="0"/>
                    <a:pt x="2528" y="0"/>
                  </a:cubicBezTo>
                  <a:cubicBezTo>
                    <a:pt x="2343" y="0"/>
                    <a:pt x="2343" y="0"/>
                    <a:pt x="2343" y="0"/>
                  </a:cubicBezTo>
                  <a:cubicBezTo>
                    <a:pt x="2343" y="92"/>
                    <a:pt x="2343" y="92"/>
                    <a:pt x="2343" y="92"/>
                  </a:cubicBezTo>
                  <a:cubicBezTo>
                    <a:pt x="2011" y="92"/>
                    <a:pt x="2011" y="92"/>
                    <a:pt x="2011" y="92"/>
                  </a:cubicBezTo>
                  <a:cubicBezTo>
                    <a:pt x="2011" y="256"/>
                    <a:pt x="2011" y="256"/>
                    <a:pt x="2011" y="256"/>
                  </a:cubicBezTo>
                  <a:cubicBezTo>
                    <a:pt x="2189" y="256"/>
                    <a:pt x="2189" y="256"/>
                    <a:pt x="2189" y="256"/>
                  </a:cubicBezTo>
                  <a:cubicBezTo>
                    <a:pt x="2189" y="159"/>
                    <a:pt x="2189" y="159"/>
                    <a:pt x="2189" y="159"/>
                  </a:cubicBezTo>
                  <a:cubicBezTo>
                    <a:pt x="2186" y="159"/>
                    <a:pt x="2186" y="159"/>
                    <a:pt x="2186"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8" name="Freeform 73"/>
            <p:cNvSpPr>
              <a:spLocks noEditPoints="1"/>
            </p:cNvSpPr>
            <p:nvPr/>
          </p:nvSpPr>
          <p:spPr bwMode="auto">
            <a:xfrm>
              <a:off x="-1955" y="125"/>
              <a:ext cx="4098" cy="4074"/>
            </a:xfrm>
            <a:custGeom>
              <a:avLst/>
              <a:gdLst>
                <a:gd name="T0" fmla="*/ 1428 w 1734"/>
                <a:gd name="T1" fmla="*/ 1082 h 1722"/>
                <a:gd name="T2" fmla="*/ 1734 w 1734"/>
                <a:gd name="T3" fmla="*/ 1170 h 1722"/>
                <a:gd name="T4" fmla="*/ 1734 w 1734"/>
                <a:gd name="T5" fmla="*/ 276 h 1722"/>
                <a:gd name="T6" fmla="*/ 1456 w 1734"/>
                <a:gd name="T7" fmla="*/ 0 h 1722"/>
                <a:gd name="T8" fmla="*/ 278 w 1734"/>
                <a:gd name="T9" fmla="*/ 0 h 1722"/>
                <a:gd name="T10" fmla="*/ 0 w 1734"/>
                <a:gd name="T11" fmla="*/ 276 h 1722"/>
                <a:gd name="T12" fmla="*/ 0 w 1734"/>
                <a:gd name="T13" fmla="*/ 1446 h 1722"/>
                <a:gd name="T14" fmla="*/ 278 w 1734"/>
                <a:gd name="T15" fmla="*/ 1722 h 1722"/>
                <a:gd name="T16" fmla="*/ 1456 w 1734"/>
                <a:gd name="T17" fmla="*/ 1722 h 1722"/>
                <a:gd name="T18" fmla="*/ 1734 w 1734"/>
                <a:gd name="T19" fmla="*/ 1446 h 1722"/>
                <a:gd name="T20" fmla="*/ 1734 w 1734"/>
                <a:gd name="T21" fmla="*/ 1435 h 1722"/>
                <a:gd name="T22" fmla="*/ 1056 w 1734"/>
                <a:gd name="T23" fmla="*/ 1139 h 1722"/>
                <a:gd name="T24" fmla="*/ 501 w 1734"/>
                <a:gd name="T25" fmla="*/ 1439 h 1722"/>
                <a:gd name="T26" fmla="*/ 203 w 1734"/>
                <a:gd name="T27" fmla="*/ 940 h 1722"/>
                <a:gd name="T28" fmla="*/ 393 w 1734"/>
                <a:gd name="T29" fmla="*/ 833 h 1722"/>
                <a:gd name="T30" fmla="*/ 995 w 1734"/>
                <a:gd name="T31" fmla="*/ 928 h 1722"/>
                <a:gd name="T32" fmla="*/ 1092 w 1734"/>
                <a:gd name="T33" fmla="*/ 690 h 1722"/>
                <a:gd name="T34" fmla="*/ 415 w 1734"/>
                <a:gd name="T35" fmla="*/ 690 h 1722"/>
                <a:gd name="T36" fmla="*/ 415 w 1734"/>
                <a:gd name="T37" fmla="*/ 622 h 1722"/>
                <a:gd name="T38" fmla="*/ 764 w 1734"/>
                <a:gd name="T39" fmla="*/ 622 h 1722"/>
                <a:gd name="T40" fmla="*/ 764 w 1734"/>
                <a:gd name="T41" fmla="*/ 501 h 1722"/>
                <a:gd name="T42" fmla="*/ 340 w 1734"/>
                <a:gd name="T43" fmla="*/ 501 h 1722"/>
                <a:gd name="T44" fmla="*/ 340 w 1734"/>
                <a:gd name="T45" fmla="*/ 433 h 1722"/>
                <a:gd name="T46" fmla="*/ 764 w 1734"/>
                <a:gd name="T47" fmla="*/ 433 h 1722"/>
                <a:gd name="T48" fmla="*/ 764 w 1734"/>
                <a:gd name="T49" fmla="*/ 258 h 1722"/>
                <a:gd name="T50" fmla="*/ 795 w 1734"/>
                <a:gd name="T51" fmla="*/ 229 h 1722"/>
                <a:gd name="T52" fmla="*/ 965 w 1734"/>
                <a:gd name="T53" fmla="*/ 229 h 1722"/>
                <a:gd name="T54" fmla="*/ 965 w 1734"/>
                <a:gd name="T55" fmla="*/ 433 h 1722"/>
                <a:gd name="T56" fmla="*/ 1384 w 1734"/>
                <a:gd name="T57" fmla="*/ 433 h 1722"/>
                <a:gd name="T58" fmla="*/ 1384 w 1734"/>
                <a:gd name="T59" fmla="*/ 501 h 1722"/>
                <a:gd name="T60" fmla="*/ 965 w 1734"/>
                <a:gd name="T61" fmla="*/ 501 h 1722"/>
                <a:gd name="T62" fmla="*/ 965 w 1734"/>
                <a:gd name="T63" fmla="*/ 624 h 1722"/>
                <a:gd name="T64" fmla="*/ 1307 w 1734"/>
                <a:gd name="T65" fmla="*/ 624 h 1722"/>
                <a:gd name="T66" fmla="*/ 1163 w 1734"/>
                <a:gd name="T67" fmla="*/ 986 h 1722"/>
                <a:gd name="T68" fmla="*/ 1428 w 1734"/>
                <a:gd name="T69" fmla="*/ 1082 h 1722"/>
                <a:gd name="T70" fmla="*/ 422 w 1734"/>
                <a:gd name="T71" fmla="*/ 936 h 1722"/>
                <a:gd name="T72" fmla="*/ 253 w 1734"/>
                <a:gd name="T73" fmla="*/ 999 h 1722"/>
                <a:gd name="T74" fmla="*/ 468 w 1734"/>
                <a:gd name="T75" fmla="*/ 1325 h 1722"/>
                <a:gd name="T76" fmla="*/ 904 w 1734"/>
                <a:gd name="T77" fmla="*/ 1067 h 1722"/>
                <a:gd name="T78" fmla="*/ 422 w 1734"/>
                <a:gd name="T79" fmla="*/ 936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34" h="1722">
                  <a:moveTo>
                    <a:pt x="1428" y="1082"/>
                  </a:moveTo>
                  <a:cubicBezTo>
                    <a:pt x="1678" y="1165"/>
                    <a:pt x="1734" y="1170"/>
                    <a:pt x="1734" y="1170"/>
                  </a:cubicBezTo>
                  <a:cubicBezTo>
                    <a:pt x="1734" y="276"/>
                    <a:pt x="1734" y="276"/>
                    <a:pt x="1734" y="276"/>
                  </a:cubicBezTo>
                  <a:cubicBezTo>
                    <a:pt x="1734" y="124"/>
                    <a:pt x="1610" y="0"/>
                    <a:pt x="1456" y="0"/>
                  </a:cubicBezTo>
                  <a:cubicBezTo>
                    <a:pt x="278" y="0"/>
                    <a:pt x="278" y="0"/>
                    <a:pt x="278" y="0"/>
                  </a:cubicBezTo>
                  <a:cubicBezTo>
                    <a:pt x="125" y="0"/>
                    <a:pt x="0" y="124"/>
                    <a:pt x="0" y="276"/>
                  </a:cubicBezTo>
                  <a:cubicBezTo>
                    <a:pt x="0" y="1446"/>
                    <a:pt x="0" y="1446"/>
                    <a:pt x="0" y="1446"/>
                  </a:cubicBezTo>
                  <a:cubicBezTo>
                    <a:pt x="0" y="1599"/>
                    <a:pt x="124" y="1722"/>
                    <a:pt x="278" y="1722"/>
                  </a:cubicBezTo>
                  <a:cubicBezTo>
                    <a:pt x="1456" y="1722"/>
                    <a:pt x="1456" y="1722"/>
                    <a:pt x="1456" y="1722"/>
                  </a:cubicBezTo>
                  <a:cubicBezTo>
                    <a:pt x="1609" y="1722"/>
                    <a:pt x="1734" y="1599"/>
                    <a:pt x="1734" y="1446"/>
                  </a:cubicBezTo>
                  <a:cubicBezTo>
                    <a:pt x="1734" y="1435"/>
                    <a:pt x="1734" y="1435"/>
                    <a:pt x="1734" y="1435"/>
                  </a:cubicBezTo>
                  <a:cubicBezTo>
                    <a:pt x="1734" y="1435"/>
                    <a:pt x="1283" y="1249"/>
                    <a:pt x="1056" y="1139"/>
                  </a:cubicBezTo>
                  <a:cubicBezTo>
                    <a:pt x="903" y="1325"/>
                    <a:pt x="706" y="1439"/>
                    <a:pt x="501" y="1439"/>
                  </a:cubicBezTo>
                  <a:cubicBezTo>
                    <a:pt x="156" y="1439"/>
                    <a:pt x="39" y="1139"/>
                    <a:pt x="203" y="940"/>
                  </a:cubicBezTo>
                  <a:cubicBezTo>
                    <a:pt x="239" y="897"/>
                    <a:pt x="299" y="856"/>
                    <a:pt x="393" y="833"/>
                  </a:cubicBezTo>
                  <a:cubicBezTo>
                    <a:pt x="540" y="797"/>
                    <a:pt x="775" y="856"/>
                    <a:pt x="995" y="928"/>
                  </a:cubicBezTo>
                  <a:cubicBezTo>
                    <a:pt x="1035" y="853"/>
                    <a:pt x="1068" y="774"/>
                    <a:pt x="1092" y="690"/>
                  </a:cubicBezTo>
                  <a:cubicBezTo>
                    <a:pt x="415" y="690"/>
                    <a:pt x="415" y="690"/>
                    <a:pt x="415" y="690"/>
                  </a:cubicBezTo>
                  <a:cubicBezTo>
                    <a:pt x="415" y="622"/>
                    <a:pt x="415" y="622"/>
                    <a:pt x="415" y="622"/>
                  </a:cubicBezTo>
                  <a:cubicBezTo>
                    <a:pt x="764" y="622"/>
                    <a:pt x="764" y="622"/>
                    <a:pt x="764" y="622"/>
                  </a:cubicBezTo>
                  <a:cubicBezTo>
                    <a:pt x="764" y="501"/>
                    <a:pt x="764" y="501"/>
                    <a:pt x="764" y="501"/>
                  </a:cubicBezTo>
                  <a:cubicBezTo>
                    <a:pt x="340" y="501"/>
                    <a:pt x="340" y="501"/>
                    <a:pt x="340" y="501"/>
                  </a:cubicBezTo>
                  <a:cubicBezTo>
                    <a:pt x="340" y="433"/>
                    <a:pt x="340" y="433"/>
                    <a:pt x="340" y="433"/>
                  </a:cubicBezTo>
                  <a:cubicBezTo>
                    <a:pt x="764" y="433"/>
                    <a:pt x="764" y="433"/>
                    <a:pt x="764" y="433"/>
                  </a:cubicBezTo>
                  <a:cubicBezTo>
                    <a:pt x="764" y="258"/>
                    <a:pt x="764" y="258"/>
                    <a:pt x="764" y="258"/>
                  </a:cubicBezTo>
                  <a:cubicBezTo>
                    <a:pt x="764" y="258"/>
                    <a:pt x="764" y="229"/>
                    <a:pt x="795" y="229"/>
                  </a:cubicBezTo>
                  <a:cubicBezTo>
                    <a:pt x="965" y="229"/>
                    <a:pt x="965" y="229"/>
                    <a:pt x="965" y="229"/>
                  </a:cubicBezTo>
                  <a:cubicBezTo>
                    <a:pt x="965" y="433"/>
                    <a:pt x="965" y="433"/>
                    <a:pt x="965" y="433"/>
                  </a:cubicBezTo>
                  <a:cubicBezTo>
                    <a:pt x="1384" y="433"/>
                    <a:pt x="1384" y="433"/>
                    <a:pt x="1384" y="433"/>
                  </a:cubicBezTo>
                  <a:cubicBezTo>
                    <a:pt x="1384" y="501"/>
                    <a:pt x="1384" y="501"/>
                    <a:pt x="1384" y="501"/>
                  </a:cubicBezTo>
                  <a:cubicBezTo>
                    <a:pt x="965" y="501"/>
                    <a:pt x="965" y="501"/>
                    <a:pt x="965" y="501"/>
                  </a:cubicBezTo>
                  <a:cubicBezTo>
                    <a:pt x="965" y="624"/>
                    <a:pt x="965" y="624"/>
                    <a:pt x="965" y="624"/>
                  </a:cubicBezTo>
                  <a:cubicBezTo>
                    <a:pt x="1307" y="624"/>
                    <a:pt x="1307" y="624"/>
                    <a:pt x="1307" y="624"/>
                  </a:cubicBezTo>
                  <a:cubicBezTo>
                    <a:pt x="1275" y="757"/>
                    <a:pt x="1225" y="879"/>
                    <a:pt x="1163" y="986"/>
                  </a:cubicBezTo>
                  <a:cubicBezTo>
                    <a:pt x="1265" y="1024"/>
                    <a:pt x="1359" y="1058"/>
                    <a:pt x="1428" y="1082"/>
                  </a:cubicBezTo>
                  <a:close/>
                  <a:moveTo>
                    <a:pt x="422" y="936"/>
                  </a:moveTo>
                  <a:cubicBezTo>
                    <a:pt x="379" y="940"/>
                    <a:pt x="297" y="960"/>
                    <a:pt x="253" y="999"/>
                  </a:cubicBezTo>
                  <a:cubicBezTo>
                    <a:pt x="119" y="1114"/>
                    <a:pt x="199" y="1325"/>
                    <a:pt x="468" y="1325"/>
                  </a:cubicBezTo>
                  <a:cubicBezTo>
                    <a:pt x="625" y="1325"/>
                    <a:pt x="781" y="1225"/>
                    <a:pt x="904" y="1067"/>
                  </a:cubicBezTo>
                  <a:cubicBezTo>
                    <a:pt x="731" y="981"/>
                    <a:pt x="582" y="921"/>
                    <a:pt x="422" y="9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sp>
        <p:nvSpPr>
          <p:cNvPr id="149" name="文本框 148"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txBox="1"/>
          <p:nvPr/>
        </p:nvSpPr>
        <p:spPr>
          <a:xfrm>
            <a:off x="4391515" y="3969620"/>
            <a:ext cx="3999222" cy="800860"/>
          </a:xfrm>
          <a:prstGeom prst="rect">
            <a:avLst/>
          </a:prstGeom>
          <a:noFill/>
        </p:spPr>
        <p:txBody>
          <a:bodyPr wrap="square" rtlCol="0">
            <a:spAutoFit/>
          </a:bodyPr>
          <a:lstStyle/>
          <a:p>
            <a:pPr defTabSz="701675"/>
            <a:r>
              <a:rPr lang="zh-CN" altLang="en-US" sz="4605" b="1" dirty="0">
                <a:solidFill>
                  <a:prstClr val="black">
                    <a:lumMod val="85000"/>
                    <a:lumOff val="15000"/>
                  </a:prstClr>
                </a:solidFill>
                <a:latin typeface="Arial" panose="020B0604020202020204"/>
                <a:ea typeface="微软雅黑" panose="020B0503020204020204" pitchFamily="34" charset="-122"/>
                <a:cs typeface="+mn-ea"/>
                <a:sym typeface="+mn-lt"/>
              </a:rPr>
              <a:t>我们的客户</a:t>
            </a:r>
          </a:p>
        </p:txBody>
      </p:sp>
      <p:sp>
        <p:nvSpPr>
          <p:cNvPr id="150" name="文本框 149"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txBox="1"/>
          <p:nvPr/>
        </p:nvSpPr>
        <p:spPr>
          <a:xfrm>
            <a:off x="4500442" y="4748977"/>
            <a:ext cx="2866475" cy="404021"/>
          </a:xfrm>
          <a:prstGeom prst="rect">
            <a:avLst/>
          </a:prstGeom>
          <a:solidFill>
            <a:srgbClr val="0043CF"/>
          </a:solidFill>
        </p:spPr>
        <p:txBody>
          <a:bodyPr wrap="square" anchor="ctr" anchorCtr="0">
            <a:spAutoFit/>
          </a:bodyPr>
          <a:lstStyle>
            <a:defPPr>
              <a:defRPr lang="zh-CN"/>
            </a:defPPr>
            <a:lvl1pPr fontAlgn="base">
              <a:lnSpc>
                <a:spcPct val="120000"/>
              </a:lnSpc>
              <a:spcBef>
                <a:spcPct val="0"/>
              </a:spcBef>
              <a:spcAft>
                <a:spcPct val="0"/>
              </a:spcAft>
              <a:buFont typeface="Arial" panose="020B0604020202020204" pitchFamily="34" charset="0"/>
              <a:defRPr sz="1600" spc="100">
                <a:solidFill>
                  <a:schemeClr val="tx1">
                    <a:lumMod val="65000"/>
                    <a:lumOff val="35000"/>
                  </a:schemeClr>
                </a:solidFill>
                <a:latin typeface="+mj-lt"/>
              </a:defRPr>
            </a:lvl1pPr>
            <a:lvl2pPr fontAlgn="base">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2pPr>
            <a:lvl3pPr fontAlgn="base">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3pPr>
            <a:lvl4pPr fontAlgn="base">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4pPr>
            <a:lvl5pPr fontAlgn="base">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defTabSz="701675">
              <a:defRPr/>
            </a:pPr>
            <a:r>
              <a:rPr lang="en-US" altLang="zh-CN" sz="1690" kern="0" dirty="0">
                <a:solidFill>
                  <a:prstClr val="white"/>
                </a:solidFill>
                <a:latin typeface="Arial" panose="020B0604020202020204"/>
                <a:ea typeface="微软雅黑" panose="020B0503020204020204" pitchFamily="34" charset="-122"/>
                <a:cs typeface="+mn-ea"/>
                <a:sym typeface="+mn-lt"/>
              </a:rPr>
              <a:t>Adobe illustrator</a:t>
            </a:r>
          </a:p>
        </p:txBody>
      </p:sp>
      <p:sp>
        <p:nvSpPr>
          <p:cNvPr id="151" name="矩形 150"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a:xfrm>
            <a:off x="4428225" y="5243869"/>
            <a:ext cx="4222867" cy="460767"/>
          </a:xfrm>
          <a:prstGeom prst="rect">
            <a:avLst/>
          </a:prstGeom>
        </p:spPr>
        <p:txBody>
          <a:bodyPr wrap="square">
            <a:spAutoFit/>
          </a:bodyPr>
          <a:lstStyle/>
          <a:p>
            <a:pPr defTabSz="701675">
              <a:lnSpc>
                <a:spcPct val="130000"/>
              </a:lnSpc>
            </a:pPr>
            <a:r>
              <a:rPr lang="zh-CN" altLang="en-US" sz="920" dirty="0">
                <a:solidFill>
                  <a:prstClr val="black">
                    <a:lumMod val="65000"/>
                    <a:lumOff val="35000"/>
                  </a:prstClr>
                </a:solidFill>
                <a:latin typeface="Arial" panose="020B0604020202020204"/>
                <a:ea typeface="微软雅黑" panose="020B0503020204020204" pitchFamily="34" charset="-122"/>
                <a:cs typeface="+mn-ea"/>
                <a:sym typeface="+mn-lt"/>
              </a:rPr>
              <a:t>这里输入简单的文字概述里输入简单文字概述输入简单的文字概述里输入输入里这里输入简单的文字概述这里输入简单的文字概述里输入简单文字概述</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par>
                                <p:cTn id="8" presetID="63" presetClass="path" presetSubtype="0" fill="hold" grpId="1" nodeType="withEffect">
                                  <p:stCondLst>
                                    <p:cond delay="0"/>
                                  </p:stCondLst>
                                  <p:childTnLst>
                                    <p:animMotion origin="layout" path="M 0.07345 -0.05116 L 6.31735E-7 3.77067E-6 " pathEditMode="relative" rAng="0" ptsTypes="AA">
                                      <p:cBhvr>
                                        <p:cTn id="9" dur="1000" fill="hold"/>
                                        <p:tgtEl>
                                          <p:spTgt spid="149"/>
                                        </p:tgtEl>
                                        <p:attrNameLst>
                                          <p:attrName>ppt_x</p:attrName>
                                          <p:attrName>ppt_y</p:attrName>
                                        </p:attrNameLst>
                                      </p:cBhvr>
                                      <p:rCtr x="-3679" y="2558"/>
                                    </p:animMotion>
                                  </p:childTnLst>
                                </p:cTn>
                              </p:par>
                              <p:par>
                                <p:cTn id="10" presetID="6" presetClass="emph" presetSubtype="0" fill="hold" grpId="2" nodeType="withEffect">
                                  <p:stCondLst>
                                    <p:cond delay="0"/>
                                  </p:stCondLst>
                                  <p:childTnLst>
                                    <p:animScale>
                                      <p:cBhvr>
                                        <p:cTn id="11" dur="1000" fill="hold"/>
                                        <p:tgtEl>
                                          <p:spTgt spid="149"/>
                                        </p:tgtEl>
                                      </p:cBhvr>
                                      <p:by x="150000" y="150000"/>
                                      <p:from x="237853" y="243605"/>
                                      <p:to x="100000" y="100000"/>
                                    </p:animScale>
                                  </p:childTnLst>
                                </p:cTn>
                              </p:par>
                              <p:par>
                                <p:cTn id="12" presetID="8" presetClass="emph" presetSubtype="0" fill="hold" grpId="3" nodeType="withEffect">
                                  <p:stCondLst>
                                    <p:cond delay="0"/>
                                  </p:stCondLst>
                                  <p:childTnLst>
                                    <p:animRot by="21600000">
                                      <p:cBhvr>
                                        <p:cTn id="13" dur="1000" fill="hold"/>
                                        <p:tgtEl>
                                          <p:spTgt spid="149"/>
                                        </p:tgtEl>
                                        <p:attrNameLst>
                                          <p:attrName>r</p:attrName>
                                        </p:attrNameLst>
                                      </p:cBhvr>
                                    </p:animRot>
                                  </p:childTnLst>
                                </p:cTn>
                              </p:par>
                              <p:par>
                                <p:cTn id="14" presetID="10" presetClass="entr" presetSubtype="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750"/>
                                        <p:tgtEl>
                                          <p:spTgt spid="74"/>
                                        </p:tgtEl>
                                      </p:cBhvr>
                                    </p:animEffect>
                                  </p:childTnLst>
                                </p:cTn>
                              </p:par>
                              <p:par>
                                <p:cTn id="17" presetID="10" presetClass="entr" presetSubtype="0" fill="hold" grpId="0" nodeType="withEffect">
                                  <p:stCondLst>
                                    <p:cond delay="15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750"/>
                                        <p:tgtEl>
                                          <p:spTgt spid="75"/>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750"/>
                                        <p:tgtEl>
                                          <p:spTgt spid="78"/>
                                        </p:tgtEl>
                                      </p:cBhvr>
                                    </p:animEffect>
                                  </p:childTnLst>
                                </p:cTn>
                              </p:par>
                              <p:par>
                                <p:cTn id="23" presetID="10" presetClass="entr" presetSubtype="0" fill="hold" grpId="0" nodeType="withEffect">
                                  <p:stCondLst>
                                    <p:cond delay="45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750"/>
                                        <p:tgtEl>
                                          <p:spTgt spid="81"/>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750"/>
                                        <p:tgtEl>
                                          <p:spTgt spid="91"/>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750"/>
                                        <p:tgtEl>
                                          <p:spTgt spid="80"/>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750"/>
                                        <p:tgtEl>
                                          <p:spTgt spid="76"/>
                                        </p:tgtEl>
                                      </p:cBhvr>
                                    </p:animEffect>
                                  </p:childTnLst>
                                </p:cTn>
                              </p:par>
                              <p:par>
                                <p:cTn id="35" presetID="10" presetClass="entr" presetSubtype="0" fill="hold" grpId="0" nodeType="withEffect">
                                  <p:stCondLst>
                                    <p:cond delay="105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750"/>
                                        <p:tgtEl>
                                          <p:spTgt spid="82"/>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750"/>
                                        <p:tgtEl>
                                          <p:spTgt spid="77"/>
                                        </p:tgtEl>
                                      </p:cBhvr>
                                    </p:animEffect>
                                  </p:childTnLst>
                                </p:cTn>
                              </p:par>
                              <p:par>
                                <p:cTn id="41" presetID="10" presetClass="entr" presetSubtype="0" fill="hold" grpId="0" nodeType="withEffect">
                                  <p:stCondLst>
                                    <p:cond delay="13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750"/>
                                        <p:tgtEl>
                                          <p:spTgt spid="79"/>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750"/>
                                        <p:tgtEl>
                                          <p:spTgt spid="83"/>
                                        </p:tgtEl>
                                      </p:cBhvr>
                                    </p:animEffect>
                                  </p:childTnLst>
                                </p:cTn>
                              </p:par>
                              <p:par>
                                <p:cTn id="47" presetID="6" presetClass="emph" presetSubtype="0" decel="30600" fill="hold" grpId="1" nodeType="withEffect">
                                  <p:stCondLst>
                                    <p:cond delay="0"/>
                                  </p:stCondLst>
                                  <p:childTnLst>
                                    <p:animScale>
                                      <p:cBhvr>
                                        <p:cTn id="48" dur="750" fill="hold"/>
                                        <p:tgtEl>
                                          <p:spTgt spid="74"/>
                                        </p:tgtEl>
                                      </p:cBhvr>
                                      <p:by x="150000" y="150000"/>
                                      <p:from x="143282" y="143282"/>
                                      <p:to x="100000" y="100000"/>
                                    </p:animScale>
                                  </p:childTnLst>
                                </p:cTn>
                              </p:par>
                              <p:par>
                                <p:cTn id="49" presetID="6" presetClass="emph" presetSubtype="0" decel="30600" fill="hold" grpId="1" nodeType="withEffect">
                                  <p:stCondLst>
                                    <p:cond delay="150"/>
                                  </p:stCondLst>
                                  <p:childTnLst>
                                    <p:animScale>
                                      <p:cBhvr>
                                        <p:cTn id="50" dur="750" fill="hold"/>
                                        <p:tgtEl>
                                          <p:spTgt spid="75"/>
                                        </p:tgtEl>
                                      </p:cBhvr>
                                      <p:by x="150000" y="150000"/>
                                      <p:from x="143282" y="143282"/>
                                      <p:to x="100000" y="100000"/>
                                    </p:animScale>
                                  </p:childTnLst>
                                </p:cTn>
                              </p:par>
                              <p:par>
                                <p:cTn id="51" presetID="6" presetClass="emph" presetSubtype="0" decel="30600" fill="hold" grpId="1" nodeType="withEffect">
                                  <p:stCondLst>
                                    <p:cond delay="300"/>
                                  </p:stCondLst>
                                  <p:childTnLst>
                                    <p:animScale>
                                      <p:cBhvr>
                                        <p:cTn id="52" dur="750" fill="hold"/>
                                        <p:tgtEl>
                                          <p:spTgt spid="78"/>
                                        </p:tgtEl>
                                      </p:cBhvr>
                                      <p:by x="150000" y="150000"/>
                                      <p:from x="143282" y="143282"/>
                                      <p:to x="100000" y="100000"/>
                                    </p:animScale>
                                  </p:childTnLst>
                                </p:cTn>
                              </p:par>
                              <p:par>
                                <p:cTn id="53" presetID="6" presetClass="emph" presetSubtype="0" decel="30600" fill="hold" grpId="1" nodeType="withEffect">
                                  <p:stCondLst>
                                    <p:cond delay="450"/>
                                  </p:stCondLst>
                                  <p:childTnLst>
                                    <p:animScale>
                                      <p:cBhvr>
                                        <p:cTn id="54" dur="750" fill="hold"/>
                                        <p:tgtEl>
                                          <p:spTgt spid="81"/>
                                        </p:tgtEl>
                                      </p:cBhvr>
                                      <p:by x="150000" y="150000"/>
                                      <p:from x="143282" y="143282"/>
                                      <p:to x="100000" y="100000"/>
                                    </p:animScale>
                                  </p:childTnLst>
                                </p:cTn>
                              </p:par>
                              <p:par>
                                <p:cTn id="55" presetID="6" presetClass="emph" presetSubtype="0" decel="30600" fill="hold" grpId="1" nodeType="withEffect">
                                  <p:stCondLst>
                                    <p:cond delay="600"/>
                                  </p:stCondLst>
                                  <p:childTnLst>
                                    <p:animScale>
                                      <p:cBhvr>
                                        <p:cTn id="56" dur="750" fill="hold"/>
                                        <p:tgtEl>
                                          <p:spTgt spid="91"/>
                                        </p:tgtEl>
                                      </p:cBhvr>
                                      <p:by x="150000" y="150000"/>
                                      <p:from x="143282" y="143282"/>
                                      <p:to x="100000" y="100000"/>
                                    </p:animScale>
                                  </p:childTnLst>
                                </p:cTn>
                              </p:par>
                              <p:par>
                                <p:cTn id="57" presetID="6" presetClass="emph" presetSubtype="0" decel="30600" fill="hold" grpId="1" nodeType="withEffect">
                                  <p:stCondLst>
                                    <p:cond delay="750"/>
                                  </p:stCondLst>
                                  <p:childTnLst>
                                    <p:animScale>
                                      <p:cBhvr>
                                        <p:cTn id="58" dur="750" fill="hold"/>
                                        <p:tgtEl>
                                          <p:spTgt spid="80"/>
                                        </p:tgtEl>
                                      </p:cBhvr>
                                      <p:by x="150000" y="150000"/>
                                      <p:from x="143282" y="143282"/>
                                      <p:to x="100000" y="100000"/>
                                    </p:animScale>
                                  </p:childTnLst>
                                </p:cTn>
                              </p:par>
                              <p:par>
                                <p:cTn id="59" presetID="6" presetClass="emph" presetSubtype="0" decel="30600" fill="hold" grpId="1" nodeType="withEffect">
                                  <p:stCondLst>
                                    <p:cond delay="900"/>
                                  </p:stCondLst>
                                  <p:childTnLst>
                                    <p:animScale>
                                      <p:cBhvr>
                                        <p:cTn id="60" dur="750" fill="hold"/>
                                        <p:tgtEl>
                                          <p:spTgt spid="76"/>
                                        </p:tgtEl>
                                      </p:cBhvr>
                                      <p:by x="150000" y="150000"/>
                                      <p:from x="143282" y="143282"/>
                                      <p:to x="100000" y="100000"/>
                                    </p:animScale>
                                  </p:childTnLst>
                                </p:cTn>
                              </p:par>
                              <p:par>
                                <p:cTn id="61" presetID="6" presetClass="emph" presetSubtype="0" decel="30600" fill="hold" grpId="1" nodeType="withEffect">
                                  <p:stCondLst>
                                    <p:cond delay="1050"/>
                                  </p:stCondLst>
                                  <p:childTnLst>
                                    <p:animScale>
                                      <p:cBhvr>
                                        <p:cTn id="62" dur="750" fill="hold"/>
                                        <p:tgtEl>
                                          <p:spTgt spid="82"/>
                                        </p:tgtEl>
                                      </p:cBhvr>
                                      <p:by x="150000" y="150000"/>
                                      <p:from x="143282" y="143282"/>
                                      <p:to x="100000" y="100000"/>
                                    </p:animScale>
                                  </p:childTnLst>
                                </p:cTn>
                              </p:par>
                              <p:par>
                                <p:cTn id="63" presetID="6" presetClass="emph" presetSubtype="0" decel="30600" fill="hold" grpId="1" nodeType="withEffect">
                                  <p:stCondLst>
                                    <p:cond delay="1200"/>
                                  </p:stCondLst>
                                  <p:childTnLst>
                                    <p:animScale>
                                      <p:cBhvr>
                                        <p:cTn id="64" dur="750" fill="hold"/>
                                        <p:tgtEl>
                                          <p:spTgt spid="77"/>
                                        </p:tgtEl>
                                      </p:cBhvr>
                                      <p:by x="150000" y="150000"/>
                                      <p:from x="143282" y="143282"/>
                                      <p:to x="100000" y="100000"/>
                                    </p:animScale>
                                  </p:childTnLst>
                                </p:cTn>
                              </p:par>
                              <p:par>
                                <p:cTn id="65" presetID="6" presetClass="emph" presetSubtype="0" decel="30600" fill="hold" grpId="1" nodeType="withEffect">
                                  <p:stCondLst>
                                    <p:cond delay="1350"/>
                                  </p:stCondLst>
                                  <p:childTnLst>
                                    <p:animScale>
                                      <p:cBhvr>
                                        <p:cTn id="66" dur="750" fill="hold"/>
                                        <p:tgtEl>
                                          <p:spTgt spid="79"/>
                                        </p:tgtEl>
                                      </p:cBhvr>
                                      <p:by x="150000" y="150000"/>
                                      <p:from x="143282" y="143282"/>
                                      <p:to x="100000" y="100000"/>
                                    </p:animScale>
                                  </p:childTnLst>
                                </p:cTn>
                              </p:par>
                              <p:par>
                                <p:cTn id="67" presetID="6" presetClass="emph" presetSubtype="0" decel="30600" fill="hold" grpId="1" nodeType="withEffect">
                                  <p:stCondLst>
                                    <p:cond delay="1500"/>
                                  </p:stCondLst>
                                  <p:childTnLst>
                                    <p:animScale>
                                      <p:cBhvr>
                                        <p:cTn id="68" dur="750" fill="hold"/>
                                        <p:tgtEl>
                                          <p:spTgt spid="83"/>
                                        </p:tgtEl>
                                      </p:cBhvr>
                                      <p:by x="150000" y="150000"/>
                                      <p:from x="143282" y="143282"/>
                                      <p:to x="100000" y="100000"/>
                                    </p:animScale>
                                  </p:childTnLst>
                                </p:cTn>
                              </p:par>
                              <p:par>
                                <p:cTn id="69" presetID="10" presetClass="entr" presetSubtype="0" fill="hold" nodeType="withEffect">
                                  <p:stCondLst>
                                    <p:cond delay="150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750"/>
                                        <p:tgtEl>
                                          <p:spTgt spid="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2"/>
                                        </p:tgtEl>
                                        <p:attrNameLst>
                                          <p:attrName>style.visibility</p:attrName>
                                        </p:attrNameLst>
                                      </p:cBhvr>
                                      <p:to>
                                        <p:strVal val="visible"/>
                                      </p:to>
                                    </p:set>
                                    <p:animEffect transition="in" filter="fade">
                                      <p:cBhvr>
                                        <p:cTn id="74" dur="750"/>
                                        <p:tgtEl>
                                          <p:spTgt spid="92"/>
                                        </p:tgtEl>
                                      </p:cBhvr>
                                    </p:animEffect>
                                  </p:childTnLst>
                                </p:cTn>
                              </p:par>
                              <p:par>
                                <p:cTn id="75" presetID="6" presetClass="emph" presetSubtype="0" decel="30600" fill="hold" grpId="1" nodeType="withEffect">
                                  <p:stCondLst>
                                    <p:cond delay="0"/>
                                  </p:stCondLst>
                                  <p:childTnLst>
                                    <p:animScale>
                                      <p:cBhvr>
                                        <p:cTn id="76" dur="750" fill="hold"/>
                                        <p:tgtEl>
                                          <p:spTgt spid="92"/>
                                        </p:tgtEl>
                                      </p:cBhvr>
                                      <p:by x="150000" y="150000"/>
                                      <p:from x="143282" y="143282"/>
                                      <p:to x="100000" y="100000"/>
                                    </p:animScale>
                                  </p:childTnLst>
                                </p:cTn>
                              </p:par>
                              <p:par>
                                <p:cTn id="77" presetID="10" presetClass="entr" presetSubtype="0" fill="hold" grpId="0" nodeType="withEffect">
                                  <p:stCondLst>
                                    <p:cond delay="150"/>
                                  </p:stCondLst>
                                  <p:childTnLst>
                                    <p:set>
                                      <p:cBhvr>
                                        <p:cTn id="78" dur="1" fill="hold">
                                          <p:stCondLst>
                                            <p:cond delay="0"/>
                                          </p:stCondLst>
                                        </p:cTn>
                                        <p:tgtEl>
                                          <p:spTgt spid="95"/>
                                        </p:tgtEl>
                                        <p:attrNameLst>
                                          <p:attrName>style.visibility</p:attrName>
                                        </p:attrNameLst>
                                      </p:cBhvr>
                                      <p:to>
                                        <p:strVal val="visible"/>
                                      </p:to>
                                    </p:set>
                                    <p:animEffect transition="in" filter="fade">
                                      <p:cBhvr>
                                        <p:cTn id="79" dur="750"/>
                                        <p:tgtEl>
                                          <p:spTgt spid="95"/>
                                        </p:tgtEl>
                                      </p:cBhvr>
                                    </p:animEffect>
                                  </p:childTnLst>
                                </p:cTn>
                              </p:par>
                              <p:par>
                                <p:cTn id="80" presetID="6" presetClass="emph" presetSubtype="0" decel="30600" fill="hold" grpId="1" nodeType="withEffect">
                                  <p:stCondLst>
                                    <p:cond delay="150"/>
                                  </p:stCondLst>
                                  <p:childTnLst>
                                    <p:animScale>
                                      <p:cBhvr>
                                        <p:cTn id="81" dur="750" fill="hold"/>
                                        <p:tgtEl>
                                          <p:spTgt spid="95"/>
                                        </p:tgtEl>
                                      </p:cBhvr>
                                      <p:by x="150000" y="150000"/>
                                      <p:from x="143282" y="143282"/>
                                      <p:to x="100000" y="100000"/>
                                    </p:animScale>
                                  </p:childTnLst>
                                </p:cTn>
                              </p:par>
                              <p:par>
                                <p:cTn id="82" presetID="10" presetClass="entr" presetSubtype="0" fill="hold" grpId="0" nodeType="withEffect">
                                  <p:stCondLst>
                                    <p:cond delay="300"/>
                                  </p:stCondLst>
                                  <p:childTnLst>
                                    <p:set>
                                      <p:cBhvr>
                                        <p:cTn id="83" dur="1" fill="hold">
                                          <p:stCondLst>
                                            <p:cond delay="0"/>
                                          </p:stCondLst>
                                        </p:cTn>
                                        <p:tgtEl>
                                          <p:spTgt spid="93"/>
                                        </p:tgtEl>
                                        <p:attrNameLst>
                                          <p:attrName>style.visibility</p:attrName>
                                        </p:attrNameLst>
                                      </p:cBhvr>
                                      <p:to>
                                        <p:strVal val="visible"/>
                                      </p:to>
                                    </p:set>
                                    <p:animEffect transition="in" filter="fade">
                                      <p:cBhvr>
                                        <p:cTn id="84" dur="750"/>
                                        <p:tgtEl>
                                          <p:spTgt spid="93"/>
                                        </p:tgtEl>
                                      </p:cBhvr>
                                    </p:animEffect>
                                  </p:childTnLst>
                                </p:cTn>
                              </p:par>
                              <p:par>
                                <p:cTn id="85" presetID="6" presetClass="emph" presetSubtype="0" decel="30600" fill="hold" grpId="1" nodeType="withEffect">
                                  <p:stCondLst>
                                    <p:cond delay="300"/>
                                  </p:stCondLst>
                                  <p:childTnLst>
                                    <p:animScale>
                                      <p:cBhvr>
                                        <p:cTn id="86" dur="750" fill="hold"/>
                                        <p:tgtEl>
                                          <p:spTgt spid="93"/>
                                        </p:tgtEl>
                                      </p:cBhvr>
                                      <p:by x="150000" y="150000"/>
                                      <p:from x="143282" y="143282"/>
                                      <p:to x="100000" y="100000"/>
                                    </p:animScale>
                                  </p:childTnLst>
                                </p:cTn>
                              </p:par>
                              <p:par>
                                <p:cTn id="87" presetID="10" presetClass="entr" presetSubtype="0" fill="hold" nodeType="withEffect">
                                  <p:stCondLst>
                                    <p:cond delay="450"/>
                                  </p:stCondLst>
                                  <p:childTnLst>
                                    <p:set>
                                      <p:cBhvr>
                                        <p:cTn id="88" dur="1" fill="hold">
                                          <p:stCondLst>
                                            <p:cond delay="0"/>
                                          </p:stCondLst>
                                        </p:cTn>
                                        <p:tgtEl>
                                          <p:spTgt spid="97"/>
                                        </p:tgtEl>
                                        <p:attrNameLst>
                                          <p:attrName>style.visibility</p:attrName>
                                        </p:attrNameLst>
                                      </p:cBhvr>
                                      <p:to>
                                        <p:strVal val="visible"/>
                                      </p:to>
                                    </p:set>
                                    <p:animEffect transition="in" filter="fade">
                                      <p:cBhvr>
                                        <p:cTn id="89" dur="750"/>
                                        <p:tgtEl>
                                          <p:spTgt spid="97"/>
                                        </p:tgtEl>
                                      </p:cBhvr>
                                    </p:animEffect>
                                  </p:childTnLst>
                                </p:cTn>
                              </p:par>
                              <p:par>
                                <p:cTn id="90" presetID="6" presetClass="emph" presetSubtype="0" decel="30600" fill="hold" nodeType="withEffect">
                                  <p:stCondLst>
                                    <p:cond delay="450"/>
                                  </p:stCondLst>
                                  <p:childTnLst>
                                    <p:animScale>
                                      <p:cBhvr>
                                        <p:cTn id="91" dur="750" fill="hold"/>
                                        <p:tgtEl>
                                          <p:spTgt spid="97"/>
                                        </p:tgtEl>
                                      </p:cBhvr>
                                      <p:by x="150000" y="150000"/>
                                      <p:from x="143282" y="143282"/>
                                      <p:to x="100000" y="100000"/>
                                    </p:animScale>
                                  </p:childTnLst>
                                </p:cTn>
                              </p:par>
                              <p:par>
                                <p:cTn id="92" presetID="10" presetClass="entr" presetSubtype="0" fill="hold" nodeType="withEffect">
                                  <p:stCondLst>
                                    <p:cond delay="600"/>
                                  </p:stCondLst>
                                  <p:childTnLst>
                                    <p:set>
                                      <p:cBhvr>
                                        <p:cTn id="93" dur="1" fill="hold">
                                          <p:stCondLst>
                                            <p:cond delay="0"/>
                                          </p:stCondLst>
                                        </p:cTn>
                                        <p:tgtEl>
                                          <p:spTgt spid="146"/>
                                        </p:tgtEl>
                                        <p:attrNameLst>
                                          <p:attrName>style.visibility</p:attrName>
                                        </p:attrNameLst>
                                      </p:cBhvr>
                                      <p:to>
                                        <p:strVal val="visible"/>
                                      </p:to>
                                    </p:set>
                                    <p:animEffect transition="in" filter="fade">
                                      <p:cBhvr>
                                        <p:cTn id="94" dur="750"/>
                                        <p:tgtEl>
                                          <p:spTgt spid="146"/>
                                        </p:tgtEl>
                                      </p:cBhvr>
                                    </p:animEffect>
                                  </p:childTnLst>
                                </p:cTn>
                              </p:par>
                              <p:par>
                                <p:cTn id="95" presetID="6" presetClass="emph" presetSubtype="0" decel="30600" fill="hold" nodeType="withEffect">
                                  <p:stCondLst>
                                    <p:cond delay="600"/>
                                  </p:stCondLst>
                                  <p:childTnLst>
                                    <p:animScale>
                                      <p:cBhvr>
                                        <p:cTn id="96" dur="750" fill="hold"/>
                                        <p:tgtEl>
                                          <p:spTgt spid="146"/>
                                        </p:tgtEl>
                                      </p:cBhvr>
                                      <p:by x="150000" y="150000"/>
                                      <p:from x="143282" y="143282"/>
                                      <p:to x="100000" y="100000"/>
                                    </p:animScale>
                                  </p:childTnLst>
                                </p:cTn>
                              </p:par>
                              <p:par>
                                <p:cTn id="97" presetID="10" presetClass="entr" presetSubtype="0" fill="hold" grpId="0" nodeType="withEffect">
                                  <p:stCondLst>
                                    <p:cond delay="900"/>
                                  </p:stCondLst>
                                  <p:childTnLst>
                                    <p:set>
                                      <p:cBhvr>
                                        <p:cTn id="98" dur="1" fill="hold">
                                          <p:stCondLst>
                                            <p:cond delay="0"/>
                                          </p:stCondLst>
                                        </p:cTn>
                                        <p:tgtEl>
                                          <p:spTgt spid="94"/>
                                        </p:tgtEl>
                                        <p:attrNameLst>
                                          <p:attrName>style.visibility</p:attrName>
                                        </p:attrNameLst>
                                      </p:cBhvr>
                                      <p:to>
                                        <p:strVal val="visible"/>
                                      </p:to>
                                    </p:set>
                                    <p:animEffect transition="in" filter="fade">
                                      <p:cBhvr>
                                        <p:cTn id="99" dur="750"/>
                                        <p:tgtEl>
                                          <p:spTgt spid="94"/>
                                        </p:tgtEl>
                                      </p:cBhvr>
                                    </p:animEffect>
                                  </p:childTnLst>
                                </p:cTn>
                              </p:par>
                              <p:par>
                                <p:cTn id="100" presetID="6" presetClass="emph" presetSubtype="0" decel="30600" fill="hold" grpId="1" nodeType="withEffect">
                                  <p:stCondLst>
                                    <p:cond delay="900"/>
                                  </p:stCondLst>
                                  <p:childTnLst>
                                    <p:animScale>
                                      <p:cBhvr>
                                        <p:cTn id="101" dur="750" fill="hold"/>
                                        <p:tgtEl>
                                          <p:spTgt spid="94"/>
                                        </p:tgtEl>
                                      </p:cBhvr>
                                      <p:by x="150000" y="150000"/>
                                      <p:from x="143282" y="143282"/>
                                      <p:to x="100000" y="100000"/>
                                    </p:animScale>
                                  </p:childTnLst>
                                </p:cTn>
                              </p:par>
                              <p:par>
                                <p:cTn id="102" presetID="10" presetClass="entr" presetSubtype="0" fill="hold" nodeType="withEffect">
                                  <p:stCondLst>
                                    <p:cond delay="1500"/>
                                  </p:stCondLst>
                                  <p:childTnLst>
                                    <p:set>
                                      <p:cBhvr>
                                        <p:cTn id="103" dur="1" fill="hold">
                                          <p:stCondLst>
                                            <p:cond delay="0"/>
                                          </p:stCondLst>
                                        </p:cTn>
                                        <p:tgtEl>
                                          <p:spTgt spid="131"/>
                                        </p:tgtEl>
                                        <p:attrNameLst>
                                          <p:attrName>style.visibility</p:attrName>
                                        </p:attrNameLst>
                                      </p:cBhvr>
                                      <p:to>
                                        <p:strVal val="visible"/>
                                      </p:to>
                                    </p:set>
                                    <p:animEffect transition="in" filter="fade">
                                      <p:cBhvr>
                                        <p:cTn id="104" dur="750"/>
                                        <p:tgtEl>
                                          <p:spTgt spid="131"/>
                                        </p:tgtEl>
                                      </p:cBhvr>
                                    </p:animEffect>
                                  </p:childTnLst>
                                </p:cTn>
                              </p:par>
                              <p:par>
                                <p:cTn id="105" presetID="6" presetClass="emph" presetSubtype="0" decel="30600" fill="hold" nodeType="withEffect">
                                  <p:stCondLst>
                                    <p:cond delay="1500"/>
                                  </p:stCondLst>
                                  <p:childTnLst>
                                    <p:animScale>
                                      <p:cBhvr>
                                        <p:cTn id="106" dur="750" fill="hold"/>
                                        <p:tgtEl>
                                          <p:spTgt spid="131"/>
                                        </p:tgtEl>
                                      </p:cBhvr>
                                      <p:by x="150000" y="150000"/>
                                      <p:from x="143282" y="143282"/>
                                      <p:to x="100000" y="100000"/>
                                    </p:animScale>
                                  </p:childTnLst>
                                </p:cTn>
                              </p:par>
                              <p:par>
                                <p:cTn id="107" presetID="10" presetClass="entr" presetSubtype="0" fill="hold" nodeType="withEffect">
                                  <p:stCondLst>
                                    <p:cond delay="135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750"/>
                                        <p:tgtEl>
                                          <p:spTgt spid="102"/>
                                        </p:tgtEl>
                                      </p:cBhvr>
                                    </p:animEffect>
                                  </p:childTnLst>
                                </p:cTn>
                              </p:par>
                              <p:par>
                                <p:cTn id="110" presetID="6" presetClass="emph" presetSubtype="0" decel="30600" fill="hold" nodeType="withEffect">
                                  <p:stCondLst>
                                    <p:cond delay="1350"/>
                                  </p:stCondLst>
                                  <p:childTnLst>
                                    <p:animScale>
                                      <p:cBhvr>
                                        <p:cTn id="111" dur="750" fill="hold"/>
                                        <p:tgtEl>
                                          <p:spTgt spid="102"/>
                                        </p:tgtEl>
                                      </p:cBhvr>
                                      <p:by x="150000" y="150000"/>
                                      <p:from x="143282" y="143282"/>
                                      <p:to x="100000" y="100000"/>
                                    </p:animScale>
                                  </p:childTnLst>
                                </p:cTn>
                              </p:par>
                              <p:par>
                                <p:cTn id="112" presetID="10" presetClass="entr" presetSubtype="0" fill="hold" nodeType="withEffect">
                                  <p:stCondLst>
                                    <p:cond delay="105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750"/>
                                        <p:tgtEl>
                                          <p:spTgt spid="119"/>
                                        </p:tgtEl>
                                      </p:cBhvr>
                                    </p:animEffect>
                                  </p:childTnLst>
                                </p:cTn>
                              </p:par>
                              <p:par>
                                <p:cTn id="115" presetID="6" presetClass="emph" presetSubtype="0" decel="30600" fill="hold" nodeType="withEffect">
                                  <p:stCondLst>
                                    <p:cond delay="1050"/>
                                  </p:stCondLst>
                                  <p:childTnLst>
                                    <p:animScale>
                                      <p:cBhvr>
                                        <p:cTn id="116" dur="750" fill="hold"/>
                                        <p:tgtEl>
                                          <p:spTgt spid="119"/>
                                        </p:tgtEl>
                                      </p:cBhvr>
                                      <p:by x="150000" y="150000"/>
                                      <p:from x="143282" y="143282"/>
                                      <p:to x="100000" y="100000"/>
                                    </p:animScale>
                                  </p:childTnLst>
                                </p:cTn>
                              </p:par>
                              <p:par>
                                <p:cTn id="117" presetID="10" presetClass="entr" presetSubtype="0" fill="hold" grpId="0" nodeType="withEffect">
                                  <p:stCondLst>
                                    <p:cond delay="1200"/>
                                  </p:stCondLst>
                                  <p:childTnLst>
                                    <p:set>
                                      <p:cBhvr>
                                        <p:cTn id="118" dur="1" fill="hold">
                                          <p:stCondLst>
                                            <p:cond delay="0"/>
                                          </p:stCondLst>
                                        </p:cTn>
                                        <p:tgtEl>
                                          <p:spTgt spid="96"/>
                                        </p:tgtEl>
                                        <p:attrNameLst>
                                          <p:attrName>style.visibility</p:attrName>
                                        </p:attrNameLst>
                                      </p:cBhvr>
                                      <p:to>
                                        <p:strVal val="visible"/>
                                      </p:to>
                                    </p:set>
                                    <p:animEffect transition="in" filter="fade">
                                      <p:cBhvr>
                                        <p:cTn id="119" dur="750"/>
                                        <p:tgtEl>
                                          <p:spTgt spid="96"/>
                                        </p:tgtEl>
                                      </p:cBhvr>
                                    </p:animEffect>
                                  </p:childTnLst>
                                </p:cTn>
                              </p:par>
                              <p:par>
                                <p:cTn id="120" presetID="6" presetClass="emph" presetSubtype="0" decel="30600" fill="hold" grpId="1" nodeType="withEffect">
                                  <p:stCondLst>
                                    <p:cond delay="1200"/>
                                  </p:stCondLst>
                                  <p:childTnLst>
                                    <p:animScale>
                                      <p:cBhvr>
                                        <p:cTn id="121" dur="750" fill="hold"/>
                                        <p:tgtEl>
                                          <p:spTgt spid="96"/>
                                        </p:tgtEl>
                                      </p:cBhvr>
                                      <p:by x="150000" y="150000"/>
                                      <p:from x="143282" y="143282"/>
                                      <p:to x="100000" y="100000"/>
                                    </p:animScale>
                                  </p:childTnLst>
                                </p:cTn>
                              </p:par>
                              <p:par>
                                <p:cTn id="122" presetID="10" presetClass="entr" presetSubtype="0" fill="hold" nodeType="withEffect">
                                  <p:stCondLst>
                                    <p:cond delay="750"/>
                                  </p:stCondLst>
                                  <p:childTnLst>
                                    <p:set>
                                      <p:cBhvr>
                                        <p:cTn id="123" dur="1" fill="hold">
                                          <p:stCondLst>
                                            <p:cond delay="0"/>
                                          </p:stCondLst>
                                        </p:cTn>
                                        <p:tgtEl>
                                          <p:spTgt spid="123"/>
                                        </p:tgtEl>
                                        <p:attrNameLst>
                                          <p:attrName>style.visibility</p:attrName>
                                        </p:attrNameLst>
                                      </p:cBhvr>
                                      <p:to>
                                        <p:strVal val="visible"/>
                                      </p:to>
                                    </p:set>
                                    <p:animEffect transition="in" filter="fade">
                                      <p:cBhvr>
                                        <p:cTn id="124" dur="750"/>
                                        <p:tgtEl>
                                          <p:spTgt spid="123"/>
                                        </p:tgtEl>
                                      </p:cBhvr>
                                    </p:animEffect>
                                  </p:childTnLst>
                                </p:cTn>
                              </p:par>
                              <p:par>
                                <p:cTn id="125" presetID="6" presetClass="emph" presetSubtype="0" decel="30600" fill="hold" nodeType="withEffect">
                                  <p:stCondLst>
                                    <p:cond delay="750"/>
                                  </p:stCondLst>
                                  <p:childTnLst>
                                    <p:animScale>
                                      <p:cBhvr>
                                        <p:cTn id="126" dur="750" fill="hold"/>
                                        <p:tgtEl>
                                          <p:spTgt spid="123"/>
                                        </p:tgtEl>
                                      </p:cBhvr>
                                      <p:by x="150000" y="150000"/>
                                      <p:from x="143282" y="143282"/>
                                      <p:to x="100000" y="100000"/>
                                    </p:animScale>
                                  </p:childTnLst>
                                </p:cTn>
                              </p:par>
                              <p:par>
                                <p:cTn id="127" presetID="10" presetClass="entr" presetSubtype="0" fill="hold" grpId="0" nodeType="withEffect">
                                  <p:stCondLst>
                                    <p:cond delay="0"/>
                                  </p:stCondLst>
                                  <p:childTnLst>
                                    <p:set>
                                      <p:cBhvr>
                                        <p:cTn id="128" dur="1" fill="hold">
                                          <p:stCondLst>
                                            <p:cond delay="0"/>
                                          </p:stCondLst>
                                        </p:cTn>
                                        <p:tgtEl>
                                          <p:spTgt spid="73"/>
                                        </p:tgtEl>
                                        <p:attrNameLst>
                                          <p:attrName>style.visibility</p:attrName>
                                        </p:attrNameLst>
                                      </p:cBhvr>
                                      <p:to>
                                        <p:strVal val="visible"/>
                                      </p:to>
                                    </p:set>
                                    <p:animEffect transition="in" filter="fade">
                                      <p:cBhvr>
                                        <p:cTn id="129" dur="250"/>
                                        <p:tgtEl>
                                          <p:spTgt spid="73"/>
                                        </p:tgtEl>
                                      </p:cBhvr>
                                    </p:animEffect>
                                  </p:childTnLst>
                                </p:cTn>
                              </p:par>
                              <p:par>
                                <p:cTn id="130" presetID="63" presetClass="path" presetSubtype="0" decel="50000" fill="hold" grpId="1" nodeType="withEffect">
                                  <p:stCondLst>
                                    <p:cond delay="0"/>
                                  </p:stCondLst>
                                  <p:childTnLst>
                                    <p:animMotion origin="layout" path="M -0.0156 2.80044E-6 L 0.11087 2.80044E-6 " pathEditMode="relative" rAng="0" ptsTypes="AA">
                                      <p:cBhvr>
                                        <p:cTn id="131" dur="750" spd="-100000" fill="hold"/>
                                        <p:tgtEl>
                                          <p:spTgt spid="73"/>
                                        </p:tgtEl>
                                        <p:attrNameLst>
                                          <p:attrName>ppt_x</p:attrName>
                                          <p:attrName>ppt_y</p:attrName>
                                        </p:attrNameLst>
                                      </p:cBhvr>
                                      <p:rCtr x="6317" y="0"/>
                                    </p:animMotion>
                                  </p:childTnLst>
                                </p:cTn>
                              </p:par>
                              <p:par>
                                <p:cTn id="132" presetID="35" presetClass="path" presetSubtype="0" accel="50000" decel="50000" fill="hold" grpId="2" nodeType="withEffect">
                                  <p:stCondLst>
                                    <p:cond delay="750"/>
                                  </p:stCondLst>
                                  <p:childTnLst>
                                    <p:animMotion origin="layout" path="M -0.0156 2.80044E-6 L -3.88331E-6 2.80044E-6 " pathEditMode="relative" rAng="0" ptsTypes="AA">
                                      <p:cBhvr>
                                        <p:cTn id="133" dur="750" fill="hold"/>
                                        <p:tgtEl>
                                          <p:spTgt spid="73"/>
                                        </p:tgtEl>
                                        <p:attrNameLst>
                                          <p:attrName>ppt_x</p:attrName>
                                          <p:attrName>ppt_y</p:attrName>
                                        </p:attrNameLst>
                                      </p:cBhvr>
                                      <p:rCtr x="780" y="0"/>
                                    </p:animMotion>
                                  </p:childTnLst>
                                </p:cTn>
                              </p:par>
                              <p:par>
                                <p:cTn id="134" presetID="10" presetClass="entr" presetSubtype="0" fill="hold" grpId="0" nodeType="withEffect">
                                  <p:stCondLst>
                                    <p:cond delay="0"/>
                                  </p:stCondLst>
                                  <p:childTnLst>
                                    <p:set>
                                      <p:cBhvr>
                                        <p:cTn id="135" dur="1" fill="hold">
                                          <p:stCondLst>
                                            <p:cond delay="0"/>
                                          </p:stCondLst>
                                        </p:cTn>
                                        <p:tgtEl>
                                          <p:spTgt spid="150"/>
                                        </p:tgtEl>
                                        <p:attrNameLst>
                                          <p:attrName>style.visibility</p:attrName>
                                        </p:attrNameLst>
                                      </p:cBhvr>
                                      <p:to>
                                        <p:strVal val="visible"/>
                                      </p:to>
                                    </p:set>
                                    <p:animEffect transition="in" filter="fade">
                                      <p:cBhvr>
                                        <p:cTn id="136" dur="750"/>
                                        <p:tgtEl>
                                          <p:spTgt spid="150"/>
                                        </p:tgtEl>
                                      </p:cBhvr>
                                    </p:animEffect>
                                  </p:childTnLst>
                                </p:cTn>
                              </p:par>
                              <p:par>
                                <p:cTn id="137" presetID="63" presetClass="path" presetSubtype="0" decel="50000" fill="hold" grpId="1" nodeType="withEffect">
                                  <p:stCondLst>
                                    <p:cond delay="0"/>
                                  </p:stCondLst>
                                  <p:childTnLst>
                                    <p:animMotion origin="layout" path="M -0.0156 -1.34509E-6 L 0.11087 -1.34509E-6 " pathEditMode="relative" rAng="0" ptsTypes="AA">
                                      <p:cBhvr>
                                        <p:cTn id="138" dur="750" spd="-100000" fill="hold"/>
                                        <p:tgtEl>
                                          <p:spTgt spid="150"/>
                                        </p:tgtEl>
                                        <p:attrNameLst>
                                          <p:attrName>ppt_x</p:attrName>
                                          <p:attrName>ppt_y</p:attrName>
                                        </p:attrNameLst>
                                      </p:cBhvr>
                                      <p:rCtr x="6317" y="0"/>
                                    </p:animMotion>
                                  </p:childTnLst>
                                </p:cTn>
                              </p:par>
                              <p:par>
                                <p:cTn id="139" presetID="35" presetClass="path" presetSubtype="0" accel="50000" decel="50000" fill="hold" grpId="2" nodeType="withEffect">
                                  <p:stCondLst>
                                    <p:cond delay="750"/>
                                  </p:stCondLst>
                                  <p:childTnLst>
                                    <p:animMotion origin="layout" path="M -0.0156 -1.34509E-6 L -4.89781E-6 -1.34509E-6 " pathEditMode="relative" rAng="0" ptsTypes="AA">
                                      <p:cBhvr>
                                        <p:cTn id="140" dur="750" fill="hold"/>
                                        <p:tgtEl>
                                          <p:spTgt spid="150"/>
                                        </p:tgtEl>
                                        <p:attrNameLst>
                                          <p:attrName>ppt_x</p:attrName>
                                          <p:attrName>ppt_y</p:attrName>
                                        </p:attrNameLst>
                                      </p:cBhvr>
                                      <p:rCtr x="780" y="0"/>
                                    </p:animMotion>
                                  </p:childTnLst>
                                </p:cTn>
                              </p:par>
                              <p:par>
                                <p:cTn id="141" presetID="10" presetClass="entr" presetSubtype="0" fill="hold" grpId="0" nodeType="withEffect">
                                  <p:stCondLst>
                                    <p:cond delay="750"/>
                                  </p:stCondLst>
                                  <p:childTnLst>
                                    <p:set>
                                      <p:cBhvr>
                                        <p:cTn id="142" dur="1" fill="hold">
                                          <p:stCondLst>
                                            <p:cond delay="0"/>
                                          </p:stCondLst>
                                        </p:cTn>
                                        <p:tgtEl>
                                          <p:spTgt spid="151"/>
                                        </p:tgtEl>
                                        <p:attrNameLst>
                                          <p:attrName>style.visibility</p:attrName>
                                        </p:attrNameLst>
                                      </p:cBhvr>
                                      <p:to>
                                        <p:strVal val="visible"/>
                                      </p:to>
                                    </p:set>
                                    <p:animEffect transition="in" filter="fade">
                                      <p:cBhvr>
                                        <p:cTn id="143" dur="750"/>
                                        <p:tgtEl>
                                          <p:spTgt spid="151"/>
                                        </p:tgtEl>
                                      </p:cBhvr>
                                    </p:animEffect>
                                  </p:childTnLst>
                                </p:cTn>
                              </p:par>
                              <p:par>
                                <p:cTn id="144" presetID="35" presetClass="path" presetSubtype="0" accel="50000" decel="50000" fill="hold" grpId="1" nodeType="withEffect">
                                  <p:stCondLst>
                                    <p:cond delay="750"/>
                                  </p:stCondLst>
                                  <p:childTnLst>
                                    <p:animMotion origin="layout" path="M -0.01561 1.28997E-6 L 7.5065E-7 1.28997E-6 " pathEditMode="relative" rAng="0" ptsTypes="AA">
                                      <p:cBhvr>
                                        <p:cTn id="145" dur="750" fill="hold"/>
                                        <p:tgtEl>
                                          <p:spTgt spid="151"/>
                                        </p:tgtEl>
                                        <p:attrNameLst>
                                          <p:attrName>ppt_x</p:attrName>
                                          <p:attrName>ppt_y</p:attrName>
                                        </p:attrNameLst>
                                      </p:cBhvr>
                                      <p:rCtr x="7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149" grpId="0"/>
      <p:bldP spid="149" grpId="1"/>
      <p:bldP spid="149" grpId="2"/>
      <p:bldP spid="149" grpId="3"/>
      <p:bldP spid="150" grpId="0" animBg="1"/>
      <p:bldP spid="150" grpId="1" animBg="1"/>
      <p:bldP spid="150" grpId="2" animBg="1"/>
      <p:bldP spid="151" grpId="0"/>
      <p:bldP spid="15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圆角矩形 151"/>
          <p:cNvSpPr/>
          <p:nvPr/>
        </p:nvSpPr>
        <p:spPr>
          <a:xfrm>
            <a:off x="1934643" y="1931768"/>
            <a:ext cx="8732755" cy="361633"/>
          </a:xfrm>
          <a:prstGeom prst="roundRect">
            <a:avLst>
              <a:gd name="adj" fmla="val 50000"/>
            </a:avLst>
          </a:prstGeom>
          <a:noFill/>
          <a:ln w="12700" cap="flat" cmpd="sng" algn="ctr">
            <a:solidFill>
              <a:srgbClr val="0043CF"/>
            </a:solid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sp>
        <p:nvSpPr>
          <p:cNvPr id="153" name="Freeform 803"/>
          <p:cNvSpPr/>
          <p:nvPr/>
        </p:nvSpPr>
        <p:spPr bwMode="auto">
          <a:xfrm>
            <a:off x="1161152" y="1730861"/>
            <a:ext cx="592675" cy="562539"/>
          </a:xfrm>
          <a:custGeom>
            <a:avLst/>
            <a:gdLst>
              <a:gd name="T0" fmla="*/ 1814181260 w 174"/>
              <a:gd name="T1" fmla="*/ 1436047757 h 166"/>
              <a:gd name="T2" fmla="*/ 1595227403 w 174"/>
              <a:gd name="T3" fmla="*/ 1301743420 h 166"/>
              <a:gd name="T4" fmla="*/ 1313716684 w 174"/>
              <a:gd name="T5" fmla="*/ 1188097088 h 166"/>
              <a:gd name="T6" fmla="*/ 1230305384 w 174"/>
              <a:gd name="T7" fmla="*/ 1157105263 h 166"/>
              <a:gd name="T8" fmla="*/ 1157322918 w 174"/>
              <a:gd name="T9" fmla="*/ 1033128322 h 166"/>
              <a:gd name="T10" fmla="*/ 1105191662 w 174"/>
              <a:gd name="T11" fmla="*/ 1033128322 h 166"/>
              <a:gd name="T12" fmla="*/ 1157322918 w 174"/>
              <a:gd name="T13" fmla="*/ 929815811 h 166"/>
              <a:gd name="T14" fmla="*/ 1178174128 w 174"/>
              <a:gd name="T15" fmla="*/ 816172692 h 166"/>
              <a:gd name="T16" fmla="*/ 1230305384 w 174"/>
              <a:gd name="T17" fmla="*/ 764516436 h 166"/>
              <a:gd name="T18" fmla="*/ 1261585429 w 174"/>
              <a:gd name="T19" fmla="*/ 692195751 h 166"/>
              <a:gd name="T20" fmla="*/ 1251159824 w 174"/>
              <a:gd name="T21" fmla="*/ 557888201 h 166"/>
              <a:gd name="T22" fmla="*/ 1230305384 w 174"/>
              <a:gd name="T23" fmla="*/ 506231946 h 166"/>
              <a:gd name="T24" fmla="*/ 1240734219 w 174"/>
              <a:gd name="T25" fmla="*/ 330601963 h 166"/>
              <a:gd name="T26" fmla="*/ 1230305384 w 174"/>
              <a:gd name="T27" fmla="*/ 206625022 h 166"/>
              <a:gd name="T28" fmla="*/ 1178174128 w 174"/>
              <a:gd name="T29" fmla="*/ 134307549 h 166"/>
              <a:gd name="T30" fmla="*/ 1126042872 w 174"/>
              <a:gd name="T31" fmla="*/ 123976941 h 166"/>
              <a:gd name="T32" fmla="*/ 1084337222 w 174"/>
              <a:gd name="T33" fmla="*/ 92981902 h 166"/>
              <a:gd name="T34" fmla="*/ 698563993 w 174"/>
              <a:gd name="T35" fmla="*/ 92981902 h 166"/>
              <a:gd name="T36" fmla="*/ 563021436 w 174"/>
              <a:gd name="T37" fmla="*/ 495901337 h 166"/>
              <a:gd name="T38" fmla="*/ 542170226 w 174"/>
              <a:gd name="T39" fmla="*/ 588883240 h 166"/>
              <a:gd name="T40" fmla="*/ 594301481 w 174"/>
              <a:gd name="T41" fmla="*/ 785177653 h 166"/>
              <a:gd name="T42" fmla="*/ 625578297 w 174"/>
              <a:gd name="T43" fmla="*/ 795508261 h 166"/>
              <a:gd name="T44" fmla="*/ 646432737 w 174"/>
              <a:gd name="T45" fmla="*/ 940146419 h 166"/>
              <a:gd name="T46" fmla="*/ 698563993 w 174"/>
              <a:gd name="T47" fmla="*/ 1022797713 h 166"/>
              <a:gd name="T48" fmla="*/ 656858342 w 174"/>
              <a:gd name="T49" fmla="*/ 1033128322 h 166"/>
              <a:gd name="T50" fmla="*/ 583875876 w 174"/>
              <a:gd name="T51" fmla="*/ 1157105263 h 166"/>
              <a:gd name="T52" fmla="*/ 500464575 w 174"/>
              <a:gd name="T53" fmla="*/ 1188097088 h 166"/>
              <a:gd name="T54" fmla="*/ 218953857 w 174"/>
              <a:gd name="T55" fmla="*/ 1301743420 h 166"/>
              <a:gd name="T56" fmla="*/ 0 w 174"/>
              <a:gd name="T57" fmla="*/ 1436047757 h 166"/>
              <a:gd name="T58" fmla="*/ 0 w 174"/>
              <a:gd name="T59" fmla="*/ 1714993464 h 166"/>
              <a:gd name="T60" fmla="*/ 792400899 w 174"/>
              <a:gd name="T61" fmla="*/ 1714993464 h 166"/>
              <a:gd name="T62" fmla="*/ 854957759 w 174"/>
              <a:gd name="T63" fmla="*/ 1312074029 h 166"/>
              <a:gd name="T64" fmla="*/ 802826504 w 174"/>
              <a:gd name="T65" fmla="*/ 1208761518 h 166"/>
              <a:gd name="T66" fmla="*/ 917517850 w 174"/>
              <a:gd name="T67" fmla="*/ 1157105263 h 166"/>
              <a:gd name="T68" fmla="*/ 1011354756 w 174"/>
              <a:gd name="T69" fmla="*/ 1208761518 h 166"/>
              <a:gd name="T70" fmla="*/ 959223500 w 174"/>
              <a:gd name="T71" fmla="*/ 1322404637 h 166"/>
              <a:gd name="T72" fmla="*/ 1053060406 w 174"/>
              <a:gd name="T73" fmla="*/ 1714993464 h 166"/>
              <a:gd name="T74" fmla="*/ 1814181260 w 174"/>
              <a:gd name="T75" fmla="*/ 1714993464 h 166"/>
              <a:gd name="T76" fmla="*/ 1814181260 w 174"/>
              <a:gd name="T77" fmla="*/ 1436047757 h 1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0043CF"/>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ea typeface="微软雅黑" panose="020B0503020204020204" pitchFamily="34" charset="-122"/>
            </a:endParaRPr>
          </a:p>
        </p:txBody>
      </p:sp>
      <p:sp>
        <p:nvSpPr>
          <p:cNvPr id="154" name="圆角矩形 153"/>
          <p:cNvSpPr/>
          <p:nvPr/>
        </p:nvSpPr>
        <p:spPr>
          <a:xfrm>
            <a:off x="2040119" y="2038919"/>
            <a:ext cx="5742590" cy="167422"/>
          </a:xfrm>
          <a:prstGeom prst="roundRect">
            <a:avLst>
              <a:gd name="adj" fmla="val 50000"/>
            </a:avLst>
          </a:prstGeom>
          <a:solidFill>
            <a:srgbClr val="0043CF"/>
          </a:solidFill>
          <a:ln w="1270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cxnSp>
        <p:nvCxnSpPr>
          <p:cNvPr id="155" name="直接连接符 154"/>
          <p:cNvCxnSpPr/>
          <p:nvPr/>
        </p:nvCxnSpPr>
        <p:spPr bwMode="auto">
          <a:xfrm>
            <a:off x="7709042" y="1730861"/>
            <a:ext cx="0" cy="323126"/>
          </a:xfrm>
          <a:prstGeom prst="line">
            <a:avLst/>
          </a:prstGeom>
          <a:noFill/>
          <a:ln w="25400" cap="flat" cmpd="sng" algn="ctr">
            <a:solidFill>
              <a:srgbClr val="0043CF"/>
            </a:solidFill>
            <a:prstDash val="solid"/>
            <a:miter lim="800000"/>
            <a:headEnd type="oval"/>
          </a:ln>
          <a:effectLst/>
        </p:spPr>
      </p:cxnSp>
      <p:sp>
        <p:nvSpPr>
          <p:cNvPr id="156" name="圆角矩形 155"/>
          <p:cNvSpPr/>
          <p:nvPr/>
        </p:nvSpPr>
        <p:spPr>
          <a:xfrm>
            <a:off x="1934643" y="3035082"/>
            <a:ext cx="8732755" cy="361633"/>
          </a:xfrm>
          <a:prstGeom prst="roundRect">
            <a:avLst>
              <a:gd name="adj" fmla="val 50000"/>
            </a:avLst>
          </a:prstGeom>
          <a:noFill/>
          <a:ln w="12700" cap="flat" cmpd="sng" algn="ctr">
            <a:solidFill>
              <a:srgbClr val="0043CF"/>
            </a:solid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sp>
        <p:nvSpPr>
          <p:cNvPr id="157" name="Freeform 803"/>
          <p:cNvSpPr/>
          <p:nvPr/>
        </p:nvSpPr>
        <p:spPr bwMode="auto">
          <a:xfrm>
            <a:off x="1161152" y="2834176"/>
            <a:ext cx="592675" cy="562539"/>
          </a:xfrm>
          <a:custGeom>
            <a:avLst/>
            <a:gdLst>
              <a:gd name="T0" fmla="*/ 1814181260 w 174"/>
              <a:gd name="T1" fmla="*/ 1436047757 h 166"/>
              <a:gd name="T2" fmla="*/ 1595227403 w 174"/>
              <a:gd name="T3" fmla="*/ 1301743420 h 166"/>
              <a:gd name="T4" fmla="*/ 1313716684 w 174"/>
              <a:gd name="T5" fmla="*/ 1188097088 h 166"/>
              <a:gd name="T6" fmla="*/ 1230305384 w 174"/>
              <a:gd name="T7" fmla="*/ 1157105263 h 166"/>
              <a:gd name="T8" fmla="*/ 1157322918 w 174"/>
              <a:gd name="T9" fmla="*/ 1033128322 h 166"/>
              <a:gd name="T10" fmla="*/ 1105191662 w 174"/>
              <a:gd name="T11" fmla="*/ 1033128322 h 166"/>
              <a:gd name="T12" fmla="*/ 1157322918 w 174"/>
              <a:gd name="T13" fmla="*/ 929815811 h 166"/>
              <a:gd name="T14" fmla="*/ 1178174128 w 174"/>
              <a:gd name="T15" fmla="*/ 816172692 h 166"/>
              <a:gd name="T16" fmla="*/ 1230305384 w 174"/>
              <a:gd name="T17" fmla="*/ 764516436 h 166"/>
              <a:gd name="T18" fmla="*/ 1261585429 w 174"/>
              <a:gd name="T19" fmla="*/ 692195751 h 166"/>
              <a:gd name="T20" fmla="*/ 1251159824 w 174"/>
              <a:gd name="T21" fmla="*/ 557888201 h 166"/>
              <a:gd name="T22" fmla="*/ 1230305384 w 174"/>
              <a:gd name="T23" fmla="*/ 506231946 h 166"/>
              <a:gd name="T24" fmla="*/ 1240734219 w 174"/>
              <a:gd name="T25" fmla="*/ 330601963 h 166"/>
              <a:gd name="T26" fmla="*/ 1230305384 w 174"/>
              <a:gd name="T27" fmla="*/ 206625022 h 166"/>
              <a:gd name="T28" fmla="*/ 1178174128 w 174"/>
              <a:gd name="T29" fmla="*/ 134307549 h 166"/>
              <a:gd name="T30" fmla="*/ 1126042872 w 174"/>
              <a:gd name="T31" fmla="*/ 123976941 h 166"/>
              <a:gd name="T32" fmla="*/ 1084337222 w 174"/>
              <a:gd name="T33" fmla="*/ 92981902 h 166"/>
              <a:gd name="T34" fmla="*/ 698563993 w 174"/>
              <a:gd name="T35" fmla="*/ 92981902 h 166"/>
              <a:gd name="T36" fmla="*/ 563021436 w 174"/>
              <a:gd name="T37" fmla="*/ 495901337 h 166"/>
              <a:gd name="T38" fmla="*/ 542170226 w 174"/>
              <a:gd name="T39" fmla="*/ 588883240 h 166"/>
              <a:gd name="T40" fmla="*/ 594301481 w 174"/>
              <a:gd name="T41" fmla="*/ 785177653 h 166"/>
              <a:gd name="T42" fmla="*/ 625578297 w 174"/>
              <a:gd name="T43" fmla="*/ 795508261 h 166"/>
              <a:gd name="T44" fmla="*/ 646432737 w 174"/>
              <a:gd name="T45" fmla="*/ 940146419 h 166"/>
              <a:gd name="T46" fmla="*/ 698563993 w 174"/>
              <a:gd name="T47" fmla="*/ 1022797713 h 166"/>
              <a:gd name="T48" fmla="*/ 656858342 w 174"/>
              <a:gd name="T49" fmla="*/ 1033128322 h 166"/>
              <a:gd name="T50" fmla="*/ 583875876 w 174"/>
              <a:gd name="T51" fmla="*/ 1157105263 h 166"/>
              <a:gd name="T52" fmla="*/ 500464575 w 174"/>
              <a:gd name="T53" fmla="*/ 1188097088 h 166"/>
              <a:gd name="T54" fmla="*/ 218953857 w 174"/>
              <a:gd name="T55" fmla="*/ 1301743420 h 166"/>
              <a:gd name="T56" fmla="*/ 0 w 174"/>
              <a:gd name="T57" fmla="*/ 1436047757 h 166"/>
              <a:gd name="T58" fmla="*/ 0 w 174"/>
              <a:gd name="T59" fmla="*/ 1714993464 h 166"/>
              <a:gd name="T60" fmla="*/ 792400899 w 174"/>
              <a:gd name="T61" fmla="*/ 1714993464 h 166"/>
              <a:gd name="T62" fmla="*/ 854957759 w 174"/>
              <a:gd name="T63" fmla="*/ 1312074029 h 166"/>
              <a:gd name="T64" fmla="*/ 802826504 w 174"/>
              <a:gd name="T65" fmla="*/ 1208761518 h 166"/>
              <a:gd name="T66" fmla="*/ 917517850 w 174"/>
              <a:gd name="T67" fmla="*/ 1157105263 h 166"/>
              <a:gd name="T68" fmla="*/ 1011354756 w 174"/>
              <a:gd name="T69" fmla="*/ 1208761518 h 166"/>
              <a:gd name="T70" fmla="*/ 959223500 w 174"/>
              <a:gd name="T71" fmla="*/ 1322404637 h 166"/>
              <a:gd name="T72" fmla="*/ 1053060406 w 174"/>
              <a:gd name="T73" fmla="*/ 1714993464 h 166"/>
              <a:gd name="T74" fmla="*/ 1814181260 w 174"/>
              <a:gd name="T75" fmla="*/ 1714993464 h 166"/>
              <a:gd name="T76" fmla="*/ 1814181260 w 174"/>
              <a:gd name="T77" fmla="*/ 1436047757 h 1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0043CF"/>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ea typeface="微软雅黑" panose="020B0503020204020204" pitchFamily="34" charset="-122"/>
            </a:endParaRPr>
          </a:p>
        </p:txBody>
      </p:sp>
      <p:sp>
        <p:nvSpPr>
          <p:cNvPr id="158" name="圆角矩形 157"/>
          <p:cNvSpPr/>
          <p:nvPr/>
        </p:nvSpPr>
        <p:spPr>
          <a:xfrm>
            <a:off x="2040119" y="3145582"/>
            <a:ext cx="3144194" cy="164074"/>
          </a:xfrm>
          <a:prstGeom prst="roundRect">
            <a:avLst>
              <a:gd name="adj" fmla="val 50000"/>
            </a:avLst>
          </a:prstGeom>
          <a:solidFill>
            <a:srgbClr val="0043CF"/>
          </a:solidFill>
          <a:ln w="1270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sp>
        <p:nvSpPr>
          <p:cNvPr id="159" name="文本框 158"/>
          <p:cNvSpPr txBox="1"/>
          <p:nvPr/>
        </p:nvSpPr>
        <p:spPr bwMode="auto">
          <a:xfrm>
            <a:off x="4789195" y="2445756"/>
            <a:ext cx="569387" cy="400431"/>
          </a:xfrm>
          <a:prstGeom prst="rect">
            <a:avLst/>
          </a:prstGeom>
          <a:noFill/>
        </p:spPr>
        <p:txBody>
          <a:bodyPr wrap="none">
            <a:spAutoFit/>
          </a:bodyPr>
          <a:lstStyle/>
          <a:p>
            <a:pPr defTabSz="914400" fontAlgn="base">
              <a:spcBef>
                <a:spcPct val="0"/>
              </a:spcBef>
              <a:spcAft>
                <a:spcPct val="0"/>
              </a:spcAft>
              <a:defRPr/>
            </a:pPr>
            <a:r>
              <a:rPr lang="en-US" altLang="zh-CN" sz="2000" dirty="0">
                <a:solidFill>
                  <a:schemeClr val="tx1">
                    <a:lumMod val="75000"/>
                    <a:lumOff val="25000"/>
                  </a:schemeClr>
                </a:solidFill>
                <a:latin typeface="宋体" panose="02010600030101010101" pitchFamily="2" charset="-122"/>
                <a:ea typeface="微软雅黑" panose="020B0503020204020204" pitchFamily="34" charset="-122"/>
              </a:rPr>
              <a:t>35%</a:t>
            </a:r>
            <a:endParaRPr lang="zh-CN" altLang="en-US" sz="2000" dirty="0">
              <a:solidFill>
                <a:schemeClr val="tx1">
                  <a:lumMod val="75000"/>
                  <a:lumOff val="25000"/>
                </a:schemeClr>
              </a:solidFill>
              <a:latin typeface="宋体" panose="02010600030101010101" pitchFamily="2" charset="-122"/>
              <a:ea typeface="微软雅黑" panose="020B0503020204020204" pitchFamily="34" charset="-122"/>
            </a:endParaRPr>
          </a:p>
        </p:txBody>
      </p:sp>
      <p:cxnSp>
        <p:nvCxnSpPr>
          <p:cNvPr id="160" name="直接连接符 159"/>
          <p:cNvCxnSpPr/>
          <p:nvPr/>
        </p:nvCxnSpPr>
        <p:spPr bwMode="auto">
          <a:xfrm>
            <a:off x="5137435" y="2834176"/>
            <a:ext cx="0" cy="323125"/>
          </a:xfrm>
          <a:prstGeom prst="line">
            <a:avLst/>
          </a:prstGeom>
          <a:noFill/>
          <a:ln w="25400" cap="flat" cmpd="sng" algn="ctr">
            <a:solidFill>
              <a:srgbClr val="0043CF"/>
            </a:solidFill>
            <a:prstDash val="solid"/>
            <a:miter lim="800000"/>
            <a:headEnd type="oval"/>
          </a:ln>
          <a:effectLst/>
        </p:spPr>
      </p:cxnSp>
      <p:sp>
        <p:nvSpPr>
          <p:cNvPr id="161" name="圆角矩形 160"/>
          <p:cNvSpPr/>
          <p:nvPr/>
        </p:nvSpPr>
        <p:spPr>
          <a:xfrm>
            <a:off x="1934643" y="4098214"/>
            <a:ext cx="8732755" cy="361633"/>
          </a:xfrm>
          <a:prstGeom prst="roundRect">
            <a:avLst>
              <a:gd name="adj" fmla="val 50000"/>
            </a:avLst>
          </a:prstGeom>
          <a:noFill/>
          <a:ln w="12700" cap="flat" cmpd="sng" algn="ctr">
            <a:solidFill>
              <a:srgbClr val="0043CF"/>
            </a:solid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sp>
        <p:nvSpPr>
          <p:cNvPr id="162" name="Freeform 803"/>
          <p:cNvSpPr/>
          <p:nvPr/>
        </p:nvSpPr>
        <p:spPr bwMode="auto">
          <a:xfrm>
            <a:off x="1161152" y="3897308"/>
            <a:ext cx="592675" cy="562539"/>
          </a:xfrm>
          <a:custGeom>
            <a:avLst/>
            <a:gdLst>
              <a:gd name="T0" fmla="*/ 1814181260 w 174"/>
              <a:gd name="T1" fmla="*/ 1436047757 h 166"/>
              <a:gd name="T2" fmla="*/ 1595227403 w 174"/>
              <a:gd name="T3" fmla="*/ 1301743420 h 166"/>
              <a:gd name="T4" fmla="*/ 1313716684 w 174"/>
              <a:gd name="T5" fmla="*/ 1188097088 h 166"/>
              <a:gd name="T6" fmla="*/ 1230305384 w 174"/>
              <a:gd name="T7" fmla="*/ 1157105263 h 166"/>
              <a:gd name="T8" fmla="*/ 1157322918 w 174"/>
              <a:gd name="T9" fmla="*/ 1033128322 h 166"/>
              <a:gd name="T10" fmla="*/ 1105191662 w 174"/>
              <a:gd name="T11" fmla="*/ 1033128322 h 166"/>
              <a:gd name="T12" fmla="*/ 1157322918 w 174"/>
              <a:gd name="T13" fmla="*/ 929815811 h 166"/>
              <a:gd name="T14" fmla="*/ 1178174128 w 174"/>
              <a:gd name="T15" fmla="*/ 816172692 h 166"/>
              <a:gd name="T16" fmla="*/ 1230305384 w 174"/>
              <a:gd name="T17" fmla="*/ 764516436 h 166"/>
              <a:gd name="T18" fmla="*/ 1261585429 w 174"/>
              <a:gd name="T19" fmla="*/ 692195751 h 166"/>
              <a:gd name="T20" fmla="*/ 1251159824 w 174"/>
              <a:gd name="T21" fmla="*/ 557888201 h 166"/>
              <a:gd name="T22" fmla="*/ 1230305384 w 174"/>
              <a:gd name="T23" fmla="*/ 506231946 h 166"/>
              <a:gd name="T24" fmla="*/ 1240734219 w 174"/>
              <a:gd name="T25" fmla="*/ 330601963 h 166"/>
              <a:gd name="T26" fmla="*/ 1230305384 w 174"/>
              <a:gd name="T27" fmla="*/ 206625022 h 166"/>
              <a:gd name="T28" fmla="*/ 1178174128 w 174"/>
              <a:gd name="T29" fmla="*/ 134307549 h 166"/>
              <a:gd name="T30" fmla="*/ 1126042872 w 174"/>
              <a:gd name="T31" fmla="*/ 123976941 h 166"/>
              <a:gd name="T32" fmla="*/ 1084337222 w 174"/>
              <a:gd name="T33" fmla="*/ 92981902 h 166"/>
              <a:gd name="T34" fmla="*/ 698563993 w 174"/>
              <a:gd name="T35" fmla="*/ 92981902 h 166"/>
              <a:gd name="T36" fmla="*/ 563021436 w 174"/>
              <a:gd name="T37" fmla="*/ 495901337 h 166"/>
              <a:gd name="T38" fmla="*/ 542170226 w 174"/>
              <a:gd name="T39" fmla="*/ 588883240 h 166"/>
              <a:gd name="T40" fmla="*/ 594301481 w 174"/>
              <a:gd name="T41" fmla="*/ 785177653 h 166"/>
              <a:gd name="T42" fmla="*/ 625578297 w 174"/>
              <a:gd name="T43" fmla="*/ 795508261 h 166"/>
              <a:gd name="T44" fmla="*/ 646432737 w 174"/>
              <a:gd name="T45" fmla="*/ 940146419 h 166"/>
              <a:gd name="T46" fmla="*/ 698563993 w 174"/>
              <a:gd name="T47" fmla="*/ 1022797713 h 166"/>
              <a:gd name="T48" fmla="*/ 656858342 w 174"/>
              <a:gd name="T49" fmla="*/ 1033128322 h 166"/>
              <a:gd name="T50" fmla="*/ 583875876 w 174"/>
              <a:gd name="T51" fmla="*/ 1157105263 h 166"/>
              <a:gd name="T52" fmla="*/ 500464575 w 174"/>
              <a:gd name="T53" fmla="*/ 1188097088 h 166"/>
              <a:gd name="T54" fmla="*/ 218953857 w 174"/>
              <a:gd name="T55" fmla="*/ 1301743420 h 166"/>
              <a:gd name="T56" fmla="*/ 0 w 174"/>
              <a:gd name="T57" fmla="*/ 1436047757 h 166"/>
              <a:gd name="T58" fmla="*/ 0 w 174"/>
              <a:gd name="T59" fmla="*/ 1714993464 h 166"/>
              <a:gd name="T60" fmla="*/ 792400899 w 174"/>
              <a:gd name="T61" fmla="*/ 1714993464 h 166"/>
              <a:gd name="T62" fmla="*/ 854957759 w 174"/>
              <a:gd name="T63" fmla="*/ 1312074029 h 166"/>
              <a:gd name="T64" fmla="*/ 802826504 w 174"/>
              <a:gd name="T65" fmla="*/ 1208761518 h 166"/>
              <a:gd name="T66" fmla="*/ 917517850 w 174"/>
              <a:gd name="T67" fmla="*/ 1157105263 h 166"/>
              <a:gd name="T68" fmla="*/ 1011354756 w 174"/>
              <a:gd name="T69" fmla="*/ 1208761518 h 166"/>
              <a:gd name="T70" fmla="*/ 959223500 w 174"/>
              <a:gd name="T71" fmla="*/ 1322404637 h 166"/>
              <a:gd name="T72" fmla="*/ 1053060406 w 174"/>
              <a:gd name="T73" fmla="*/ 1714993464 h 166"/>
              <a:gd name="T74" fmla="*/ 1814181260 w 174"/>
              <a:gd name="T75" fmla="*/ 1714993464 h 166"/>
              <a:gd name="T76" fmla="*/ 1814181260 w 174"/>
              <a:gd name="T77" fmla="*/ 1436047757 h 1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0043CF"/>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ea typeface="微软雅黑" panose="020B0503020204020204" pitchFamily="34" charset="-122"/>
            </a:endParaRPr>
          </a:p>
        </p:txBody>
      </p:sp>
      <p:sp>
        <p:nvSpPr>
          <p:cNvPr id="163" name="圆角矩形 162"/>
          <p:cNvSpPr/>
          <p:nvPr/>
        </p:nvSpPr>
        <p:spPr>
          <a:xfrm>
            <a:off x="2040118" y="4202017"/>
            <a:ext cx="7683017" cy="170771"/>
          </a:xfrm>
          <a:prstGeom prst="roundRect">
            <a:avLst>
              <a:gd name="adj" fmla="val 50000"/>
            </a:avLst>
          </a:prstGeom>
          <a:solidFill>
            <a:srgbClr val="0043CF"/>
          </a:solidFill>
          <a:ln w="1270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sp>
        <p:nvSpPr>
          <p:cNvPr id="164" name="文本框 163"/>
          <p:cNvSpPr txBox="1"/>
          <p:nvPr/>
        </p:nvSpPr>
        <p:spPr>
          <a:xfrm>
            <a:off x="9306700" y="3521632"/>
            <a:ext cx="769978" cy="400431"/>
          </a:xfrm>
          <a:prstGeom prst="rect">
            <a:avLst/>
          </a:prstGeom>
          <a:noFill/>
        </p:spPr>
        <p:txBody>
          <a:bodyPr wrap="square">
            <a:spAutoFit/>
          </a:bodyPr>
          <a:lstStyle/>
          <a:p>
            <a:pPr defTabSz="914400" fontAlgn="base">
              <a:spcBef>
                <a:spcPct val="0"/>
              </a:spcBef>
              <a:spcAft>
                <a:spcPct val="0"/>
              </a:spcAft>
              <a:defRPr/>
            </a:pPr>
            <a:r>
              <a:rPr lang="en-US" altLang="zh-CN" sz="2000" dirty="0">
                <a:solidFill>
                  <a:schemeClr val="tx1">
                    <a:lumMod val="75000"/>
                    <a:lumOff val="25000"/>
                  </a:schemeClr>
                </a:solidFill>
                <a:latin typeface="宋体" panose="02010600030101010101" pitchFamily="2" charset="-122"/>
                <a:ea typeface="微软雅黑" panose="020B0503020204020204" pitchFamily="34" charset="-122"/>
              </a:rPr>
              <a:t>89%</a:t>
            </a:r>
            <a:endParaRPr lang="zh-CN" altLang="en-US" sz="2000" dirty="0">
              <a:solidFill>
                <a:schemeClr val="tx1">
                  <a:lumMod val="75000"/>
                  <a:lumOff val="25000"/>
                </a:schemeClr>
              </a:solidFill>
              <a:latin typeface="宋体" panose="02010600030101010101" pitchFamily="2" charset="-122"/>
              <a:ea typeface="微软雅黑" panose="020B0503020204020204" pitchFamily="34" charset="-122"/>
            </a:endParaRPr>
          </a:p>
        </p:txBody>
      </p:sp>
      <p:cxnSp>
        <p:nvCxnSpPr>
          <p:cNvPr id="165" name="直接连接符 164"/>
          <p:cNvCxnSpPr/>
          <p:nvPr/>
        </p:nvCxnSpPr>
        <p:spPr>
          <a:xfrm>
            <a:off x="9672908" y="3939164"/>
            <a:ext cx="0" cy="321451"/>
          </a:xfrm>
          <a:prstGeom prst="line">
            <a:avLst/>
          </a:prstGeom>
          <a:noFill/>
          <a:ln w="25400" cap="flat" cmpd="sng" algn="ctr">
            <a:solidFill>
              <a:srgbClr val="0043CF"/>
            </a:solidFill>
            <a:prstDash val="solid"/>
            <a:miter lim="800000"/>
            <a:headEnd type="oval"/>
          </a:ln>
          <a:effectLst/>
        </p:spPr>
      </p:cxnSp>
      <p:sp>
        <p:nvSpPr>
          <p:cNvPr id="166" name="文本框 165"/>
          <p:cNvSpPr txBox="1"/>
          <p:nvPr/>
        </p:nvSpPr>
        <p:spPr bwMode="auto">
          <a:xfrm>
            <a:off x="7360804" y="1340768"/>
            <a:ext cx="569387" cy="400431"/>
          </a:xfrm>
          <a:prstGeom prst="rect">
            <a:avLst/>
          </a:prstGeom>
          <a:noFill/>
        </p:spPr>
        <p:txBody>
          <a:bodyPr wrap="none">
            <a:spAutoFit/>
          </a:bodyPr>
          <a:lstStyle/>
          <a:p>
            <a:pPr defTabSz="914400" fontAlgn="base">
              <a:spcBef>
                <a:spcPct val="0"/>
              </a:spcBef>
              <a:spcAft>
                <a:spcPct val="0"/>
              </a:spcAft>
              <a:defRPr/>
            </a:pPr>
            <a:r>
              <a:rPr lang="en-US" altLang="zh-CN" sz="2000" dirty="0">
                <a:solidFill>
                  <a:schemeClr val="tx1">
                    <a:lumMod val="75000"/>
                    <a:lumOff val="25000"/>
                  </a:schemeClr>
                </a:solidFill>
                <a:latin typeface="宋体" panose="02010600030101010101" pitchFamily="2" charset="-122"/>
                <a:ea typeface="微软雅黑" panose="020B0503020204020204" pitchFamily="34" charset="-122"/>
              </a:rPr>
              <a:t>65%</a:t>
            </a:r>
            <a:endParaRPr lang="zh-CN" altLang="en-US" sz="2000" dirty="0">
              <a:solidFill>
                <a:schemeClr val="tx1">
                  <a:lumMod val="75000"/>
                  <a:lumOff val="25000"/>
                </a:schemeClr>
              </a:solidFill>
              <a:latin typeface="宋体" panose="02010600030101010101" pitchFamily="2" charset="-122"/>
              <a:ea typeface="微软雅黑" panose="020B0503020204020204" pitchFamily="34" charset="-122"/>
            </a:endParaRPr>
          </a:p>
        </p:txBody>
      </p:sp>
      <p:sp>
        <p:nvSpPr>
          <p:cNvPr id="167" name="矩形 166"/>
          <p:cNvSpPr/>
          <p:nvPr/>
        </p:nvSpPr>
        <p:spPr>
          <a:xfrm>
            <a:off x="1150777" y="2293400"/>
            <a:ext cx="603050" cy="276999"/>
          </a:xfrm>
          <a:prstGeom prst="rect">
            <a:avLst/>
          </a:prstGeom>
        </p:spPr>
        <p:txBody>
          <a:bodyPr wrap="none">
            <a:spAutoFit/>
          </a:bodyPr>
          <a:lstStyle/>
          <a:p>
            <a:r>
              <a:rPr lang="zh-CN" altLang="en-US"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人员</a:t>
            </a:r>
            <a:r>
              <a:rPr lang="en-US" altLang="zh-CN"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A</a:t>
            </a:r>
          </a:p>
        </p:txBody>
      </p:sp>
      <p:sp>
        <p:nvSpPr>
          <p:cNvPr id="168" name="矩形 167"/>
          <p:cNvSpPr/>
          <p:nvPr/>
        </p:nvSpPr>
        <p:spPr>
          <a:xfrm>
            <a:off x="1150777" y="3445925"/>
            <a:ext cx="603050" cy="276999"/>
          </a:xfrm>
          <a:prstGeom prst="rect">
            <a:avLst/>
          </a:prstGeom>
        </p:spPr>
        <p:txBody>
          <a:bodyPr wrap="none">
            <a:spAutoFit/>
          </a:bodyPr>
          <a:lstStyle/>
          <a:p>
            <a:r>
              <a:rPr lang="zh-CN" altLang="en-US"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人员</a:t>
            </a:r>
            <a:r>
              <a:rPr lang="en-US" altLang="zh-CN"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B</a:t>
            </a:r>
          </a:p>
        </p:txBody>
      </p:sp>
      <p:sp>
        <p:nvSpPr>
          <p:cNvPr id="169" name="矩形 168"/>
          <p:cNvSpPr/>
          <p:nvPr/>
        </p:nvSpPr>
        <p:spPr>
          <a:xfrm>
            <a:off x="1122202" y="4550825"/>
            <a:ext cx="603050" cy="276999"/>
          </a:xfrm>
          <a:prstGeom prst="rect">
            <a:avLst/>
          </a:prstGeom>
        </p:spPr>
        <p:txBody>
          <a:bodyPr wrap="none">
            <a:spAutoFit/>
          </a:bodyPr>
          <a:lstStyle/>
          <a:p>
            <a:r>
              <a:rPr lang="zh-CN" altLang="en-US"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人员</a:t>
            </a:r>
            <a:r>
              <a:rPr lang="en-US" altLang="zh-CN"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a:t>
            </a:r>
          </a:p>
        </p:txBody>
      </p:sp>
      <p:sp>
        <p:nvSpPr>
          <p:cNvPr id="170" name="原创设计师QQ598969553            _2"/>
          <p:cNvSpPr txBox="1"/>
          <p:nvPr/>
        </p:nvSpPr>
        <p:spPr>
          <a:xfrm>
            <a:off x="1122201" y="5042444"/>
            <a:ext cx="9978355" cy="86004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zh-CN" altLang="en-US"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点击添加小标题</a:t>
            </a:r>
            <a:endParaRPr lang="en-US" altLang="zh-CN"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20000"/>
              </a:lnSpc>
              <a:buFont typeface="Arial" panose="020B0604020202020204" pitchFamily="34" charset="0"/>
              <a:buNone/>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500" fill="hold"/>
                                        <p:tgtEl>
                                          <p:spTgt spid="153"/>
                                        </p:tgtEl>
                                        <p:attrNameLst>
                                          <p:attrName>ppt_w</p:attrName>
                                        </p:attrNameLst>
                                      </p:cBhvr>
                                      <p:tavLst>
                                        <p:tav tm="0">
                                          <p:val>
                                            <p:fltVal val="0"/>
                                          </p:val>
                                        </p:tav>
                                        <p:tav tm="100000">
                                          <p:val>
                                            <p:strVal val="#ppt_w"/>
                                          </p:val>
                                        </p:tav>
                                      </p:tavLst>
                                    </p:anim>
                                    <p:anim calcmode="lin" valueType="num">
                                      <p:cBhvr>
                                        <p:cTn id="8" dur="500" fill="hold"/>
                                        <p:tgtEl>
                                          <p:spTgt spid="153"/>
                                        </p:tgtEl>
                                        <p:attrNameLst>
                                          <p:attrName>ppt_h</p:attrName>
                                        </p:attrNameLst>
                                      </p:cBhvr>
                                      <p:tavLst>
                                        <p:tav tm="0">
                                          <p:val>
                                            <p:fltVal val="0"/>
                                          </p:val>
                                        </p:tav>
                                        <p:tav tm="100000">
                                          <p:val>
                                            <p:strVal val="#ppt_h"/>
                                          </p:val>
                                        </p:tav>
                                      </p:tavLst>
                                    </p:anim>
                                    <p:animEffect transition="in" filter="fade">
                                      <p:cBhvr>
                                        <p:cTn id="9" dur="500"/>
                                        <p:tgtEl>
                                          <p:spTgt spid="153"/>
                                        </p:tgtEl>
                                      </p:cBhvr>
                                    </p:animEffect>
                                  </p:childTnLst>
                                </p:cTn>
                              </p:par>
                              <p:par>
                                <p:cTn id="10" presetID="22" presetClass="entr" presetSubtype="8" fill="hold" grpId="0" nodeType="withEffect">
                                  <p:stCondLst>
                                    <p:cond delay="200"/>
                                  </p:stCondLst>
                                  <p:childTnLst>
                                    <p:set>
                                      <p:cBhvr>
                                        <p:cTn id="11" dur="1" fill="hold">
                                          <p:stCondLst>
                                            <p:cond delay="0"/>
                                          </p:stCondLst>
                                        </p:cTn>
                                        <p:tgtEl>
                                          <p:spTgt spid="152"/>
                                        </p:tgtEl>
                                        <p:attrNameLst>
                                          <p:attrName>style.visibility</p:attrName>
                                        </p:attrNameLst>
                                      </p:cBhvr>
                                      <p:to>
                                        <p:strVal val="visible"/>
                                      </p:to>
                                    </p:set>
                                    <p:animEffect transition="in" filter="wipe(left)">
                                      <p:cBhvr>
                                        <p:cTn id="12" dur="500"/>
                                        <p:tgtEl>
                                          <p:spTgt spid="152"/>
                                        </p:tgtEl>
                                      </p:cBhvr>
                                    </p:animEffect>
                                  </p:childTnLst>
                                </p:cTn>
                              </p:par>
                              <p:par>
                                <p:cTn id="13" presetID="22" presetClass="entr" presetSubtype="8" fill="hold" grpId="0" nodeType="withEffect">
                                  <p:stCondLst>
                                    <p:cond delay="300"/>
                                  </p:stCondLst>
                                  <p:childTnLst>
                                    <p:set>
                                      <p:cBhvr>
                                        <p:cTn id="14" dur="1" fill="hold">
                                          <p:stCondLst>
                                            <p:cond delay="0"/>
                                          </p:stCondLst>
                                        </p:cTn>
                                        <p:tgtEl>
                                          <p:spTgt spid="154"/>
                                        </p:tgtEl>
                                        <p:attrNameLst>
                                          <p:attrName>style.visibility</p:attrName>
                                        </p:attrNameLst>
                                      </p:cBhvr>
                                      <p:to>
                                        <p:strVal val="visible"/>
                                      </p:to>
                                    </p:set>
                                    <p:animEffect transition="in" filter="wipe(left)">
                                      <p:cBhvr>
                                        <p:cTn id="15" dur="500"/>
                                        <p:tgtEl>
                                          <p:spTgt spid="154"/>
                                        </p:tgtEl>
                                      </p:cBhvr>
                                    </p:animEffect>
                                  </p:childTnLst>
                                </p:cTn>
                              </p:par>
                              <p:par>
                                <p:cTn id="16" presetID="22" presetClass="entr" presetSubtype="4" fill="hold" nodeType="withEffect">
                                  <p:stCondLst>
                                    <p:cond delay="500"/>
                                  </p:stCondLst>
                                  <p:childTnLst>
                                    <p:set>
                                      <p:cBhvr>
                                        <p:cTn id="17" dur="1" fill="hold">
                                          <p:stCondLst>
                                            <p:cond delay="0"/>
                                          </p:stCondLst>
                                        </p:cTn>
                                        <p:tgtEl>
                                          <p:spTgt spid="155"/>
                                        </p:tgtEl>
                                        <p:attrNameLst>
                                          <p:attrName>style.visibility</p:attrName>
                                        </p:attrNameLst>
                                      </p:cBhvr>
                                      <p:to>
                                        <p:strVal val="visible"/>
                                      </p:to>
                                    </p:set>
                                    <p:animEffect transition="in" filter="wipe(down)">
                                      <p:cBhvr>
                                        <p:cTn id="18" dur="500"/>
                                        <p:tgtEl>
                                          <p:spTgt spid="155"/>
                                        </p:tgtEl>
                                      </p:cBhvr>
                                    </p:animEffect>
                                  </p:childTnLst>
                                </p:cTn>
                              </p:par>
                              <p:par>
                                <p:cTn id="19" presetID="53" presetClass="entr" presetSubtype="16" fill="hold" grpId="0" nodeType="withEffect">
                                  <p:stCondLst>
                                    <p:cond delay="700"/>
                                  </p:stCondLst>
                                  <p:childTnLst>
                                    <p:set>
                                      <p:cBhvr>
                                        <p:cTn id="20" dur="1" fill="hold">
                                          <p:stCondLst>
                                            <p:cond delay="0"/>
                                          </p:stCondLst>
                                        </p:cTn>
                                        <p:tgtEl>
                                          <p:spTgt spid="157"/>
                                        </p:tgtEl>
                                        <p:attrNameLst>
                                          <p:attrName>style.visibility</p:attrName>
                                        </p:attrNameLst>
                                      </p:cBhvr>
                                      <p:to>
                                        <p:strVal val="visible"/>
                                      </p:to>
                                    </p:set>
                                    <p:anim calcmode="lin" valueType="num">
                                      <p:cBhvr>
                                        <p:cTn id="21" dur="500" fill="hold"/>
                                        <p:tgtEl>
                                          <p:spTgt spid="157"/>
                                        </p:tgtEl>
                                        <p:attrNameLst>
                                          <p:attrName>ppt_w</p:attrName>
                                        </p:attrNameLst>
                                      </p:cBhvr>
                                      <p:tavLst>
                                        <p:tav tm="0">
                                          <p:val>
                                            <p:fltVal val="0"/>
                                          </p:val>
                                        </p:tav>
                                        <p:tav tm="100000">
                                          <p:val>
                                            <p:strVal val="#ppt_w"/>
                                          </p:val>
                                        </p:tav>
                                      </p:tavLst>
                                    </p:anim>
                                    <p:anim calcmode="lin" valueType="num">
                                      <p:cBhvr>
                                        <p:cTn id="22" dur="500" fill="hold"/>
                                        <p:tgtEl>
                                          <p:spTgt spid="157"/>
                                        </p:tgtEl>
                                        <p:attrNameLst>
                                          <p:attrName>ppt_h</p:attrName>
                                        </p:attrNameLst>
                                      </p:cBhvr>
                                      <p:tavLst>
                                        <p:tav tm="0">
                                          <p:val>
                                            <p:fltVal val="0"/>
                                          </p:val>
                                        </p:tav>
                                        <p:tav tm="100000">
                                          <p:val>
                                            <p:strVal val="#ppt_h"/>
                                          </p:val>
                                        </p:tav>
                                      </p:tavLst>
                                    </p:anim>
                                    <p:animEffect transition="in" filter="fade">
                                      <p:cBhvr>
                                        <p:cTn id="23" dur="500"/>
                                        <p:tgtEl>
                                          <p:spTgt spid="157"/>
                                        </p:tgtEl>
                                      </p:cBhvr>
                                    </p:animEffect>
                                  </p:childTnLst>
                                </p:cTn>
                              </p:par>
                              <p:par>
                                <p:cTn id="24" presetID="22" presetClass="entr" presetSubtype="8" fill="hold" grpId="0" nodeType="withEffect">
                                  <p:stCondLst>
                                    <p:cond delay="900"/>
                                  </p:stCondLst>
                                  <p:childTnLst>
                                    <p:set>
                                      <p:cBhvr>
                                        <p:cTn id="25" dur="1" fill="hold">
                                          <p:stCondLst>
                                            <p:cond delay="0"/>
                                          </p:stCondLst>
                                        </p:cTn>
                                        <p:tgtEl>
                                          <p:spTgt spid="156"/>
                                        </p:tgtEl>
                                        <p:attrNameLst>
                                          <p:attrName>style.visibility</p:attrName>
                                        </p:attrNameLst>
                                      </p:cBhvr>
                                      <p:to>
                                        <p:strVal val="visible"/>
                                      </p:to>
                                    </p:set>
                                    <p:animEffect transition="in" filter="wipe(left)">
                                      <p:cBhvr>
                                        <p:cTn id="26" dur="500"/>
                                        <p:tgtEl>
                                          <p:spTgt spid="156"/>
                                        </p:tgtEl>
                                      </p:cBhvr>
                                    </p:animEffect>
                                  </p:childTnLst>
                                </p:cTn>
                              </p:par>
                              <p:par>
                                <p:cTn id="27" presetID="22" presetClass="entr" presetSubtype="8" fill="hold" grpId="0" nodeType="withEffect">
                                  <p:stCondLst>
                                    <p:cond delay="1100"/>
                                  </p:stCondLst>
                                  <p:childTnLst>
                                    <p:set>
                                      <p:cBhvr>
                                        <p:cTn id="28" dur="1" fill="hold">
                                          <p:stCondLst>
                                            <p:cond delay="0"/>
                                          </p:stCondLst>
                                        </p:cTn>
                                        <p:tgtEl>
                                          <p:spTgt spid="158"/>
                                        </p:tgtEl>
                                        <p:attrNameLst>
                                          <p:attrName>style.visibility</p:attrName>
                                        </p:attrNameLst>
                                      </p:cBhvr>
                                      <p:to>
                                        <p:strVal val="visible"/>
                                      </p:to>
                                    </p:set>
                                    <p:animEffect transition="in" filter="wipe(left)">
                                      <p:cBhvr>
                                        <p:cTn id="29" dur="500"/>
                                        <p:tgtEl>
                                          <p:spTgt spid="158"/>
                                        </p:tgtEl>
                                      </p:cBhvr>
                                    </p:animEffect>
                                  </p:childTnLst>
                                </p:cTn>
                              </p:par>
                              <p:par>
                                <p:cTn id="30" presetID="22" presetClass="entr" presetSubtype="4" fill="hold" nodeType="withEffect">
                                  <p:stCondLst>
                                    <p:cond delay="1300"/>
                                  </p:stCondLst>
                                  <p:childTnLst>
                                    <p:set>
                                      <p:cBhvr>
                                        <p:cTn id="31" dur="1" fill="hold">
                                          <p:stCondLst>
                                            <p:cond delay="0"/>
                                          </p:stCondLst>
                                        </p:cTn>
                                        <p:tgtEl>
                                          <p:spTgt spid="160"/>
                                        </p:tgtEl>
                                        <p:attrNameLst>
                                          <p:attrName>style.visibility</p:attrName>
                                        </p:attrNameLst>
                                      </p:cBhvr>
                                      <p:to>
                                        <p:strVal val="visible"/>
                                      </p:to>
                                    </p:set>
                                    <p:animEffect transition="in" filter="wipe(down)">
                                      <p:cBhvr>
                                        <p:cTn id="32" dur="500"/>
                                        <p:tgtEl>
                                          <p:spTgt spid="160"/>
                                        </p:tgtEl>
                                      </p:cBhvr>
                                    </p:animEffect>
                                  </p:childTnLst>
                                </p:cTn>
                              </p:par>
                              <p:par>
                                <p:cTn id="33" presetID="53" presetClass="entr" presetSubtype="16" fill="hold" grpId="0" nodeType="withEffect">
                                  <p:stCondLst>
                                    <p:cond delay="1400"/>
                                  </p:stCondLst>
                                  <p:childTnLst>
                                    <p:set>
                                      <p:cBhvr>
                                        <p:cTn id="34" dur="1" fill="hold">
                                          <p:stCondLst>
                                            <p:cond delay="0"/>
                                          </p:stCondLst>
                                        </p:cTn>
                                        <p:tgtEl>
                                          <p:spTgt spid="159"/>
                                        </p:tgtEl>
                                        <p:attrNameLst>
                                          <p:attrName>style.visibility</p:attrName>
                                        </p:attrNameLst>
                                      </p:cBhvr>
                                      <p:to>
                                        <p:strVal val="visible"/>
                                      </p:to>
                                    </p:set>
                                    <p:anim calcmode="lin" valueType="num">
                                      <p:cBhvr>
                                        <p:cTn id="35" dur="500" fill="hold"/>
                                        <p:tgtEl>
                                          <p:spTgt spid="159"/>
                                        </p:tgtEl>
                                        <p:attrNameLst>
                                          <p:attrName>ppt_w</p:attrName>
                                        </p:attrNameLst>
                                      </p:cBhvr>
                                      <p:tavLst>
                                        <p:tav tm="0">
                                          <p:val>
                                            <p:fltVal val="0"/>
                                          </p:val>
                                        </p:tav>
                                        <p:tav tm="100000">
                                          <p:val>
                                            <p:strVal val="#ppt_w"/>
                                          </p:val>
                                        </p:tav>
                                      </p:tavLst>
                                    </p:anim>
                                    <p:anim calcmode="lin" valueType="num">
                                      <p:cBhvr>
                                        <p:cTn id="36" dur="500" fill="hold"/>
                                        <p:tgtEl>
                                          <p:spTgt spid="159"/>
                                        </p:tgtEl>
                                        <p:attrNameLst>
                                          <p:attrName>ppt_h</p:attrName>
                                        </p:attrNameLst>
                                      </p:cBhvr>
                                      <p:tavLst>
                                        <p:tav tm="0">
                                          <p:val>
                                            <p:fltVal val="0"/>
                                          </p:val>
                                        </p:tav>
                                        <p:tav tm="100000">
                                          <p:val>
                                            <p:strVal val="#ppt_h"/>
                                          </p:val>
                                        </p:tav>
                                      </p:tavLst>
                                    </p:anim>
                                    <p:animEffect transition="in" filter="fade">
                                      <p:cBhvr>
                                        <p:cTn id="37" dur="500"/>
                                        <p:tgtEl>
                                          <p:spTgt spid="159"/>
                                        </p:tgtEl>
                                      </p:cBhvr>
                                    </p:animEffect>
                                  </p:childTnLst>
                                </p:cTn>
                              </p:par>
                              <p:par>
                                <p:cTn id="38" presetID="53" presetClass="entr" presetSubtype="16" fill="hold" grpId="0" nodeType="withEffect">
                                  <p:stCondLst>
                                    <p:cond delay="1600"/>
                                  </p:stCondLst>
                                  <p:childTnLst>
                                    <p:set>
                                      <p:cBhvr>
                                        <p:cTn id="39" dur="1" fill="hold">
                                          <p:stCondLst>
                                            <p:cond delay="0"/>
                                          </p:stCondLst>
                                        </p:cTn>
                                        <p:tgtEl>
                                          <p:spTgt spid="162"/>
                                        </p:tgtEl>
                                        <p:attrNameLst>
                                          <p:attrName>style.visibility</p:attrName>
                                        </p:attrNameLst>
                                      </p:cBhvr>
                                      <p:to>
                                        <p:strVal val="visible"/>
                                      </p:to>
                                    </p:set>
                                    <p:anim calcmode="lin" valueType="num">
                                      <p:cBhvr>
                                        <p:cTn id="40" dur="500" fill="hold"/>
                                        <p:tgtEl>
                                          <p:spTgt spid="162"/>
                                        </p:tgtEl>
                                        <p:attrNameLst>
                                          <p:attrName>ppt_w</p:attrName>
                                        </p:attrNameLst>
                                      </p:cBhvr>
                                      <p:tavLst>
                                        <p:tav tm="0">
                                          <p:val>
                                            <p:fltVal val="0"/>
                                          </p:val>
                                        </p:tav>
                                        <p:tav tm="100000">
                                          <p:val>
                                            <p:strVal val="#ppt_w"/>
                                          </p:val>
                                        </p:tav>
                                      </p:tavLst>
                                    </p:anim>
                                    <p:anim calcmode="lin" valueType="num">
                                      <p:cBhvr>
                                        <p:cTn id="41" dur="500" fill="hold"/>
                                        <p:tgtEl>
                                          <p:spTgt spid="162"/>
                                        </p:tgtEl>
                                        <p:attrNameLst>
                                          <p:attrName>ppt_h</p:attrName>
                                        </p:attrNameLst>
                                      </p:cBhvr>
                                      <p:tavLst>
                                        <p:tav tm="0">
                                          <p:val>
                                            <p:fltVal val="0"/>
                                          </p:val>
                                        </p:tav>
                                        <p:tav tm="100000">
                                          <p:val>
                                            <p:strVal val="#ppt_h"/>
                                          </p:val>
                                        </p:tav>
                                      </p:tavLst>
                                    </p:anim>
                                    <p:animEffect transition="in" filter="fade">
                                      <p:cBhvr>
                                        <p:cTn id="42" dur="500"/>
                                        <p:tgtEl>
                                          <p:spTgt spid="162"/>
                                        </p:tgtEl>
                                      </p:cBhvr>
                                    </p:animEffect>
                                  </p:childTnLst>
                                </p:cTn>
                              </p:par>
                              <p:par>
                                <p:cTn id="43" presetID="22" presetClass="entr" presetSubtype="8" fill="hold" grpId="0" nodeType="withEffect">
                                  <p:stCondLst>
                                    <p:cond delay="1800"/>
                                  </p:stCondLst>
                                  <p:childTnLst>
                                    <p:set>
                                      <p:cBhvr>
                                        <p:cTn id="44" dur="1" fill="hold">
                                          <p:stCondLst>
                                            <p:cond delay="0"/>
                                          </p:stCondLst>
                                        </p:cTn>
                                        <p:tgtEl>
                                          <p:spTgt spid="161"/>
                                        </p:tgtEl>
                                        <p:attrNameLst>
                                          <p:attrName>style.visibility</p:attrName>
                                        </p:attrNameLst>
                                      </p:cBhvr>
                                      <p:to>
                                        <p:strVal val="visible"/>
                                      </p:to>
                                    </p:set>
                                    <p:animEffect transition="in" filter="wipe(left)">
                                      <p:cBhvr>
                                        <p:cTn id="45" dur="500"/>
                                        <p:tgtEl>
                                          <p:spTgt spid="161"/>
                                        </p:tgtEl>
                                      </p:cBhvr>
                                    </p:animEffect>
                                  </p:childTnLst>
                                </p:cTn>
                              </p:par>
                              <p:par>
                                <p:cTn id="46" presetID="22" presetClass="entr" presetSubtype="8" fill="hold" grpId="0" nodeType="withEffect">
                                  <p:stCondLst>
                                    <p:cond delay="2000"/>
                                  </p:stCondLst>
                                  <p:childTnLst>
                                    <p:set>
                                      <p:cBhvr>
                                        <p:cTn id="47" dur="1" fill="hold">
                                          <p:stCondLst>
                                            <p:cond delay="0"/>
                                          </p:stCondLst>
                                        </p:cTn>
                                        <p:tgtEl>
                                          <p:spTgt spid="163"/>
                                        </p:tgtEl>
                                        <p:attrNameLst>
                                          <p:attrName>style.visibility</p:attrName>
                                        </p:attrNameLst>
                                      </p:cBhvr>
                                      <p:to>
                                        <p:strVal val="visible"/>
                                      </p:to>
                                    </p:set>
                                    <p:animEffect transition="in" filter="wipe(left)">
                                      <p:cBhvr>
                                        <p:cTn id="48" dur="500"/>
                                        <p:tgtEl>
                                          <p:spTgt spid="163"/>
                                        </p:tgtEl>
                                      </p:cBhvr>
                                    </p:animEffect>
                                  </p:childTnLst>
                                </p:cTn>
                              </p:par>
                              <p:par>
                                <p:cTn id="49" presetID="22" presetClass="entr" presetSubtype="4" fill="hold" nodeType="withEffect">
                                  <p:stCondLst>
                                    <p:cond delay="2300"/>
                                  </p:stCondLst>
                                  <p:childTnLst>
                                    <p:set>
                                      <p:cBhvr>
                                        <p:cTn id="50" dur="1" fill="hold">
                                          <p:stCondLst>
                                            <p:cond delay="0"/>
                                          </p:stCondLst>
                                        </p:cTn>
                                        <p:tgtEl>
                                          <p:spTgt spid="165"/>
                                        </p:tgtEl>
                                        <p:attrNameLst>
                                          <p:attrName>style.visibility</p:attrName>
                                        </p:attrNameLst>
                                      </p:cBhvr>
                                      <p:to>
                                        <p:strVal val="visible"/>
                                      </p:to>
                                    </p:set>
                                    <p:animEffect transition="in" filter="wipe(down)">
                                      <p:cBhvr>
                                        <p:cTn id="51" dur="500"/>
                                        <p:tgtEl>
                                          <p:spTgt spid="165"/>
                                        </p:tgtEl>
                                      </p:cBhvr>
                                    </p:animEffect>
                                  </p:childTnLst>
                                </p:cTn>
                              </p:par>
                              <p:par>
                                <p:cTn id="52" presetID="53" presetClass="entr" presetSubtype="16" fill="hold" grpId="0" nodeType="withEffect">
                                  <p:stCondLst>
                                    <p:cond delay="2500"/>
                                  </p:stCondLst>
                                  <p:childTnLst>
                                    <p:set>
                                      <p:cBhvr>
                                        <p:cTn id="53" dur="1" fill="hold">
                                          <p:stCondLst>
                                            <p:cond delay="0"/>
                                          </p:stCondLst>
                                        </p:cTn>
                                        <p:tgtEl>
                                          <p:spTgt spid="164"/>
                                        </p:tgtEl>
                                        <p:attrNameLst>
                                          <p:attrName>style.visibility</p:attrName>
                                        </p:attrNameLst>
                                      </p:cBhvr>
                                      <p:to>
                                        <p:strVal val="visible"/>
                                      </p:to>
                                    </p:set>
                                    <p:anim calcmode="lin" valueType="num">
                                      <p:cBhvr>
                                        <p:cTn id="54" dur="500" fill="hold"/>
                                        <p:tgtEl>
                                          <p:spTgt spid="164"/>
                                        </p:tgtEl>
                                        <p:attrNameLst>
                                          <p:attrName>ppt_w</p:attrName>
                                        </p:attrNameLst>
                                      </p:cBhvr>
                                      <p:tavLst>
                                        <p:tav tm="0">
                                          <p:val>
                                            <p:fltVal val="0"/>
                                          </p:val>
                                        </p:tav>
                                        <p:tav tm="100000">
                                          <p:val>
                                            <p:strVal val="#ppt_w"/>
                                          </p:val>
                                        </p:tav>
                                      </p:tavLst>
                                    </p:anim>
                                    <p:anim calcmode="lin" valueType="num">
                                      <p:cBhvr>
                                        <p:cTn id="55" dur="500" fill="hold"/>
                                        <p:tgtEl>
                                          <p:spTgt spid="164"/>
                                        </p:tgtEl>
                                        <p:attrNameLst>
                                          <p:attrName>ppt_h</p:attrName>
                                        </p:attrNameLst>
                                      </p:cBhvr>
                                      <p:tavLst>
                                        <p:tav tm="0">
                                          <p:val>
                                            <p:fltVal val="0"/>
                                          </p:val>
                                        </p:tav>
                                        <p:tav tm="100000">
                                          <p:val>
                                            <p:strVal val="#ppt_h"/>
                                          </p:val>
                                        </p:tav>
                                      </p:tavLst>
                                    </p:anim>
                                    <p:animEffect transition="in" filter="fade">
                                      <p:cBhvr>
                                        <p:cTn id="56" dur="500"/>
                                        <p:tgtEl>
                                          <p:spTgt spid="164"/>
                                        </p:tgtEl>
                                      </p:cBhvr>
                                    </p:animEffect>
                                  </p:childTnLst>
                                </p:cTn>
                              </p:par>
                              <p:par>
                                <p:cTn id="57" presetID="53" presetClass="entr" presetSubtype="16" fill="hold" grpId="0" nodeType="withEffect">
                                  <p:stCondLst>
                                    <p:cond delay="600"/>
                                  </p:stCondLst>
                                  <p:childTnLst>
                                    <p:set>
                                      <p:cBhvr>
                                        <p:cTn id="58" dur="1" fill="hold">
                                          <p:stCondLst>
                                            <p:cond delay="0"/>
                                          </p:stCondLst>
                                        </p:cTn>
                                        <p:tgtEl>
                                          <p:spTgt spid="166"/>
                                        </p:tgtEl>
                                        <p:attrNameLst>
                                          <p:attrName>style.visibility</p:attrName>
                                        </p:attrNameLst>
                                      </p:cBhvr>
                                      <p:to>
                                        <p:strVal val="visible"/>
                                      </p:to>
                                    </p:set>
                                    <p:anim calcmode="lin" valueType="num">
                                      <p:cBhvr>
                                        <p:cTn id="59" dur="500" fill="hold"/>
                                        <p:tgtEl>
                                          <p:spTgt spid="166"/>
                                        </p:tgtEl>
                                        <p:attrNameLst>
                                          <p:attrName>ppt_w</p:attrName>
                                        </p:attrNameLst>
                                      </p:cBhvr>
                                      <p:tavLst>
                                        <p:tav tm="0">
                                          <p:val>
                                            <p:fltVal val="0"/>
                                          </p:val>
                                        </p:tav>
                                        <p:tav tm="100000">
                                          <p:val>
                                            <p:strVal val="#ppt_w"/>
                                          </p:val>
                                        </p:tav>
                                      </p:tavLst>
                                    </p:anim>
                                    <p:anim calcmode="lin" valueType="num">
                                      <p:cBhvr>
                                        <p:cTn id="60" dur="500" fill="hold"/>
                                        <p:tgtEl>
                                          <p:spTgt spid="166"/>
                                        </p:tgtEl>
                                        <p:attrNameLst>
                                          <p:attrName>ppt_h</p:attrName>
                                        </p:attrNameLst>
                                      </p:cBhvr>
                                      <p:tavLst>
                                        <p:tav tm="0">
                                          <p:val>
                                            <p:fltVal val="0"/>
                                          </p:val>
                                        </p:tav>
                                        <p:tav tm="100000">
                                          <p:val>
                                            <p:strVal val="#ppt_h"/>
                                          </p:val>
                                        </p:tav>
                                      </p:tavLst>
                                    </p:anim>
                                    <p:animEffect transition="in" filter="fade">
                                      <p:cBhvr>
                                        <p:cTn id="61" dur="500"/>
                                        <p:tgtEl>
                                          <p:spTgt spid="166"/>
                                        </p:tgtEl>
                                      </p:cBhvr>
                                    </p:animEffect>
                                  </p:childTnLst>
                                </p:cTn>
                              </p:par>
                            </p:childTnLst>
                          </p:cTn>
                        </p:par>
                        <p:par>
                          <p:cTn id="62" fill="hold">
                            <p:stCondLst>
                              <p:cond delay="500"/>
                            </p:stCondLst>
                            <p:childTnLst>
                              <p:par>
                                <p:cTn id="63" presetID="42"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anim calcmode="lin" valueType="num">
                                      <p:cBhvr>
                                        <p:cTn id="66" dur="1000" fill="hold"/>
                                        <p:tgtEl>
                                          <p:spTgt spid="170"/>
                                        </p:tgtEl>
                                        <p:attrNameLst>
                                          <p:attrName>ppt_x</p:attrName>
                                        </p:attrNameLst>
                                      </p:cBhvr>
                                      <p:tavLst>
                                        <p:tav tm="0">
                                          <p:val>
                                            <p:strVal val="#ppt_x"/>
                                          </p:val>
                                        </p:tav>
                                        <p:tav tm="100000">
                                          <p:val>
                                            <p:strVal val="#ppt_x"/>
                                          </p:val>
                                        </p:tav>
                                      </p:tavLst>
                                    </p:anim>
                                    <p:anim calcmode="lin" valueType="num">
                                      <p:cBhvr>
                                        <p:cTn id="67"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154" grpId="0" animBg="1"/>
      <p:bldP spid="156" grpId="0" animBg="1"/>
      <p:bldP spid="157" grpId="0" animBg="1"/>
      <p:bldP spid="158" grpId="0" animBg="1"/>
      <p:bldP spid="159" grpId="0"/>
      <p:bldP spid="161" grpId="0" animBg="1"/>
      <p:bldP spid="162" grpId="0" animBg="1"/>
      <p:bldP spid="163" grpId="0" animBg="1"/>
      <p:bldP spid="164" grpId="0"/>
      <p:bldP spid="166" grpId="0"/>
      <p:bldP spid="1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原创设计师QQ2310183044         _91"/>
          <p:cNvSpPr/>
          <p:nvPr/>
        </p:nvSpPr>
        <p:spPr>
          <a:xfrm>
            <a:off x="622572" y="1776344"/>
            <a:ext cx="10946856" cy="3848900"/>
          </a:xfrm>
          <a:prstGeom prst="roundRect">
            <a:avLst>
              <a:gd name="adj" fmla="val 5228"/>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135" dirty="0">
              <a:solidFill>
                <a:schemeClr val="tx1">
                  <a:lumMod val="65000"/>
                  <a:lumOff val="35000"/>
                </a:schemeClr>
              </a:solidFill>
              <a:latin typeface="Agency FB" panose="020B0503020202020204" pitchFamily="34" charset="0"/>
              <a:ea typeface="微软雅黑" panose="020B0503020204020204" pitchFamily="34" charset="-122"/>
            </a:endParaRPr>
          </a:p>
        </p:txBody>
      </p:sp>
      <p:cxnSp>
        <p:nvCxnSpPr>
          <p:cNvPr id="34" name="原创设计师QQ2310183044         _91"/>
          <p:cNvCxnSpPr/>
          <p:nvPr/>
        </p:nvCxnSpPr>
        <p:spPr>
          <a:xfrm rot="16200000">
            <a:off x="3021121" y="2918405"/>
            <a:ext cx="786315"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原创设计师QQ2310183044         _91"/>
          <p:cNvSpPr txBox="1"/>
          <p:nvPr/>
        </p:nvSpPr>
        <p:spPr>
          <a:xfrm>
            <a:off x="753214" y="4045787"/>
            <a:ext cx="2495822" cy="1052596"/>
          </a:xfrm>
          <a:prstGeom prst="rect">
            <a:avLst/>
          </a:prstGeom>
          <a:noFill/>
        </p:spPr>
        <p:txBody>
          <a:bodyPr wrap="square" rtlCol="0">
            <a:spAutoFit/>
          </a:bodyPr>
          <a:lstStyle/>
          <a:p>
            <a:pPr algn="ctr" defTabSz="1375410">
              <a:lnSpc>
                <a:spcPct val="12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输入标题内容</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defTabSz="1375410">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原创设计师QQ2310183044         _91"/>
          <p:cNvSpPr/>
          <p:nvPr/>
        </p:nvSpPr>
        <p:spPr>
          <a:xfrm>
            <a:off x="1390488" y="2238950"/>
            <a:ext cx="1358909" cy="1358907"/>
          </a:xfrm>
          <a:prstGeom prst="ellipse">
            <a:avLst/>
          </a:prstGeom>
          <a:noFill/>
          <a:ln w="28575">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37" name="原创设计师QQ2310183044         _91"/>
          <p:cNvSpPr txBox="1"/>
          <p:nvPr/>
        </p:nvSpPr>
        <p:spPr>
          <a:xfrm>
            <a:off x="3424917" y="4045787"/>
            <a:ext cx="2519479" cy="1052596"/>
          </a:xfrm>
          <a:prstGeom prst="rect">
            <a:avLst/>
          </a:prstGeom>
          <a:noFill/>
        </p:spPr>
        <p:txBody>
          <a:bodyPr wrap="square" rtlCol="0">
            <a:spAutoFit/>
          </a:bodyPr>
          <a:lstStyle/>
          <a:p>
            <a:pPr algn="ctr" defTabSz="1375410">
              <a:lnSpc>
                <a:spcPct val="12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输入标题内容</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defTabSz="1375410">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原创设计师QQ2310183044         _91"/>
          <p:cNvSpPr/>
          <p:nvPr/>
        </p:nvSpPr>
        <p:spPr>
          <a:xfrm>
            <a:off x="4089627" y="2238950"/>
            <a:ext cx="1358909" cy="1358907"/>
          </a:xfrm>
          <a:prstGeom prst="ellipse">
            <a:avLst/>
          </a:prstGeom>
          <a:noFill/>
          <a:ln w="28575">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8000"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39" name="原创设计师QQ2310183044         _91"/>
          <p:cNvSpPr txBox="1"/>
          <p:nvPr/>
        </p:nvSpPr>
        <p:spPr>
          <a:xfrm>
            <a:off x="6151494" y="4045787"/>
            <a:ext cx="2498917" cy="1052596"/>
          </a:xfrm>
          <a:prstGeom prst="rect">
            <a:avLst/>
          </a:prstGeom>
          <a:noFill/>
        </p:spPr>
        <p:txBody>
          <a:bodyPr wrap="square" rtlCol="0">
            <a:spAutoFit/>
          </a:bodyPr>
          <a:lstStyle/>
          <a:p>
            <a:pPr algn="ctr" defTabSz="1375410">
              <a:lnSpc>
                <a:spcPct val="12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输入标题内容</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defTabSz="1375410">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原创设计师QQ2310183044         _91"/>
          <p:cNvSpPr/>
          <p:nvPr/>
        </p:nvSpPr>
        <p:spPr>
          <a:xfrm>
            <a:off x="6805236" y="2238950"/>
            <a:ext cx="1358909" cy="1358907"/>
          </a:xfrm>
          <a:prstGeom prst="ellipse">
            <a:avLst/>
          </a:prstGeom>
          <a:noFill/>
          <a:ln w="28575">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ea typeface="微软雅黑" panose="020B0503020204020204" pitchFamily="34" charset="-122"/>
              <a:cs typeface="+mj-cs"/>
            </a:endParaRPr>
          </a:p>
        </p:txBody>
      </p:sp>
      <p:sp>
        <p:nvSpPr>
          <p:cNvPr id="41" name="原创设计师QQ2310183044         _91"/>
          <p:cNvSpPr txBox="1"/>
          <p:nvPr/>
        </p:nvSpPr>
        <p:spPr>
          <a:xfrm>
            <a:off x="8856135" y="4045787"/>
            <a:ext cx="2396065" cy="1052596"/>
          </a:xfrm>
          <a:prstGeom prst="rect">
            <a:avLst/>
          </a:prstGeom>
          <a:noFill/>
        </p:spPr>
        <p:txBody>
          <a:bodyPr wrap="square" rtlCol="0">
            <a:spAutoFit/>
          </a:bodyPr>
          <a:lstStyle/>
          <a:p>
            <a:pPr algn="ctr" defTabSz="1375410">
              <a:lnSpc>
                <a:spcPct val="12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输入标题内容</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defTabSz="1375410">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原创设计师QQ2310183044         _91"/>
          <p:cNvSpPr/>
          <p:nvPr/>
        </p:nvSpPr>
        <p:spPr>
          <a:xfrm>
            <a:off x="9455003" y="2238950"/>
            <a:ext cx="1358909" cy="1358907"/>
          </a:xfrm>
          <a:prstGeom prst="ellipse">
            <a:avLst/>
          </a:prstGeom>
          <a:noFill/>
          <a:ln w="28575">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43" name="原创设计师QQ2310183044         _91"/>
          <p:cNvSpPr>
            <a:spLocks noEditPoints="1"/>
          </p:cNvSpPr>
          <p:nvPr/>
        </p:nvSpPr>
        <p:spPr bwMode="auto">
          <a:xfrm>
            <a:off x="9825662" y="2586184"/>
            <a:ext cx="617591" cy="664441"/>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0043C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44" name="原创设计师QQ2310183044         _91"/>
          <p:cNvSpPr>
            <a:spLocks noEditPoints="1"/>
          </p:cNvSpPr>
          <p:nvPr/>
        </p:nvSpPr>
        <p:spPr bwMode="auto">
          <a:xfrm>
            <a:off x="1733460" y="2628776"/>
            <a:ext cx="672960" cy="579257"/>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0043C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45" name="原创设计师QQ2310183044         _91"/>
          <p:cNvSpPr>
            <a:spLocks noEditPoints="1"/>
          </p:cNvSpPr>
          <p:nvPr/>
        </p:nvSpPr>
        <p:spPr bwMode="auto">
          <a:xfrm>
            <a:off x="7148208" y="2664979"/>
            <a:ext cx="672960" cy="506852"/>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0043C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46" name="原创设计师QQ原创设计师QQ2310183044         _91598969553      _17"/>
          <p:cNvSpPr>
            <a:spLocks noEditPoints="1"/>
          </p:cNvSpPr>
          <p:nvPr/>
        </p:nvSpPr>
        <p:spPr bwMode="auto">
          <a:xfrm>
            <a:off x="4538653" y="2530703"/>
            <a:ext cx="460857" cy="775404"/>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0043C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a typeface="微软雅黑" panose="020B0503020204020204" pitchFamily="34" charset="-122"/>
            </a:endParaRPr>
          </a:p>
        </p:txBody>
      </p:sp>
      <p:cxnSp>
        <p:nvCxnSpPr>
          <p:cNvPr id="47" name="原创设计师QQ2310183044         _91"/>
          <p:cNvCxnSpPr/>
          <p:nvPr/>
        </p:nvCxnSpPr>
        <p:spPr>
          <a:xfrm rot="16200000">
            <a:off x="5710231" y="2918403"/>
            <a:ext cx="786315"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原创设计师QQ2310183044         _91"/>
          <p:cNvCxnSpPr/>
          <p:nvPr/>
        </p:nvCxnSpPr>
        <p:spPr>
          <a:xfrm rot="16200000">
            <a:off x="8385813" y="2918405"/>
            <a:ext cx="786315"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1200"/>
                                        <p:tgtEl>
                                          <p:spTgt spid="33"/>
                                        </p:tgtEl>
                                      </p:cBhvr>
                                    </p:animEffect>
                                  </p:childTnLst>
                                </p:cTn>
                              </p:par>
                            </p:childTnLst>
                          </p:cTn>
                        </p:par>
                        <p:par>
                          <p:cTn id="8" fill="hold">
                            <p:stCondLst>
                              <p:cond delay="1500"/>
                            </p:stCondLst>
                            <p:childTnLst>
                              <p:par>
                                <p:cTn id="9" presetID="53" presetClass="entr" presetSubtype="16"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2" presetClass="entr" presetSubtype="4" accel="50000" decel="5000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ppt_x"/>
                                          </p:val>
                                        </p:tav>
                                        <p:tav tm="100000">
                                          <p:val>
                                            <p:strVal val="#ppt_x"/>
                                          </p:val>
                                        </p:tav>
                                      </p:tavLst>
                                    </p:anim>
                                    <p:anim calcmode="lin" valueType="num">
                                      <p:cBhvr additive="base">
                                        <p:cTn id="23" dur="1000" fill="hold"/>
                                        <p:tgtEl>
                                          <p:spTgt spid="35"/>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500"/>
                                        <p:tgtEl>
                                          <p:spTgt spid="34"/>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animEffect transition="in" filter="fade">
                                      <p:cBhvr>
                                        <p:cTn id="39" dur="500"/>
                                        <p:tgtEl>
                                          <p:spTgt spid="46"/>
                                        </p:tgtEl>
                                      </p:cBhvr>
                                    </p:animEffect>
                                  </p:childTnLst>
                                </p:cTn>
                              </p:par>
                              <p:par>
                                <p:cTn id="40" presetID="2" presetClass="entr" presetSubtype="4" accel="50000" decel="5000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1000" fill="hold"/>
                                        <p:tgtEl>
                                          <p:spTgt spid="37"/>
                                        </p:tgtEl>
                                        <p:attrNameLst>
                                          <p:attrName>ppt_x</p:attrName>
                                        </p:attrNameLst>
                                      </p:cBhvr>
                                      <p:tavLst>
                                        <p:tav tm="0">
                                          <p:val>
                                            <p:strVal val="#ppt_x"/>
                                          </p:val>
                                        </p:tav>
                                        <p:tav tm="100000">
                                          <p:val>
                                            <p:strVal val="#ppt_x"/>
                                          </p:val>
                                        </p:tav>
                                      </p:tavLst>
                                    </p:anim>
                                    <p:anim calcmode="lin" valueType="num">
                                      <p:cBhvr additive="base">
                                        <p:cTn id="43" dur="1000" fill="hold"/>
                                        <p:tgtEl>
                                          <p:spTgt spid="3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down)">
                                      <p:cBhvr>
                                        <p:cTn id="47" dur="500"/>
                                        <p:tgtEl>
                                          <p:spTgt spid="47"/>
                                        </p:tgtEl>
                                      </p:cBhvr>
                                    </p:animEffect>
                                  </p:childTnLst>
                                </p:cTn>
                              </p:par>
                            </p:childTnLst>
                          </p:cTn>
                        </p:par>
                        <p:par>
                          <p:cTn id="48" fill="hold">
                            <p:stCondLst>
                              <p:cond delay="4500"/>
                            </p:stCondLst>
                            <p:childTnLst>
                              <p:par>
                                <p:cTn id="49" presetID="53" presetClass="entr" presetSubtype="16"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500" fill="hold"/>
                                        <p:tgtEl>
                                          <p:spTgt spid="40"/>
                                        </p:tgtEl>
                                        <p:attrNameLst>
                                          <p:attrName>ppt_w</p:attrName>
                                        </p:attrNameLst>
                                      </p:cBhvr>
                                      <p:tavLst>
                                        <p:tav tm="0">
                                          <p:val>
                                            <p:fltVal val="0"/>
                                          </p:val>
                                        </p:tav>
                                        <p:tav tm="100000">
                                          <p:val>
                                            <p:strVal val="#ppt_w"/>
                                          </p:val>
                                        </p:tav>
                                      </p:tavLst>
                                    </p:anim>
                                    <p:anim calcmode="lin" valueType="num">
                                      <p:cBhvr>
                                        <p:cTn id="52" dur="500" fill="hold"/>
                                        <p:tgtEl>
                                          <p:spTgt spid="40"/>
                                        </p:tgtEl>
                                        <p:attrNameLst>
                                          <p:attrName>ppt_h</p:attrName>
                                        </p:attrNameLst>
                                      </p:cBhvr>
                                      <p:tavLst>
                                        <p:tav tm="0">
                                          <p:val>
                                            <p:fltVal val="0"/>
                                          </p:val>
                                        </p:tav>
                                        <p:tav tm="100000">
                                          <p:val>
                                            <p:strVal val="#ppt_h"/>
                                          </p:val>
                                        </p:tav>
                                      </p:tavLst>
                                    </p:anim>
                                    <p:animEffect transition="in" filter="fade">
                                      <p:cBhvr>
                                        <p:cTn id="53" dur="500"/>
                                        <p:tgtEl>
                                          <p:spTgt spid="40"/>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2" presetClass="entr" presetSubtype="4" accel="50000" decel="5000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1000" fill="hold"/>
                                        <p:tgtEl>
                                          <p:spTgt spid="39"/>
                                        </p:tgtEl>
                                        <p:attrNameLst>
                                          <p:attrName>ppt_x</p:attrName>
                                        </p:attrNameLst>
                                      </p:cBhvr>
                                      <p:tavLst>
                                        <p:tav tm="0">
                                          <p:val>
                                            <p:strVal val="#ppt_x"/>
                                          </p:val>
                                        </p:tav>
                                        <p:tav tm="100000">
                                          <p:val>
                                            <p:strVal val="#ppt_x"/>
                                          </p:val>
                                        </p:tav>
                                      </p:tavLst>
                                    </p:anim>
                                    <p:anim calcmode="lin" valueType="num">
                                      <p:cBhvr additive="base">
                                        <p:cTn id="63" dur="1000" fill="hold"/>
                                        <p:tgtEl>
                                          <p:spTgt spid="39"/>
                                        </p:tgtEl>
                                        <p:attrNameLst>
                                          <p:attrName>ppt_y</p:attrName>
                                        </p:attrNameLst>
                                      </p:cBhvr>
                                      <p:tavLst>
                                        <p:tav tm="0">
                                          <p:val>
                                            <p:strVal val="1+#ppt_h/2"/>
                                          </p:val>
                                        </p:tav>
                                        <p:tav tm="100000">
                                          <p:val>
                                            <p:strVal val="#ppt_y"/>
                                          </p:val>
                                        </p:tav>
                                      </p:tavLst>
                                    </p:anim>
                                  </p:childTnLst>
                                </p:cTn>
                              </p:par>
                            </p:childTnLst>
                          </p:cTn>
                        </p:par>
                        <p:par>
                          <p:cTn id="64" fill="hold">
                            <p:stCondLst>
                              <p:cond delay="5500"/>
                            </p:stCondLst>
                            <p:childTnLst>
                              <p:par>
                                <p:cTn id="65" presetID="22" presetClass="entr" presetSubtype="4"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down)">
                                      <p:cBhvr>
                                        <p:cTn id="67" dur="500"/>
                                        <p:tgtEl>
                                          <p:spTgt spid="48"/>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fltVal val="0"/>
                                          </p:val>
                                        </p:tav>
                                        <p:tav tm="100000">
                                          <p:val>
                                            <p:strVal val="#ppt_h"/>
                                          </p:val>
                                        </p:tav>
                                      </p:tavLst>
                                    </p:anim>
                                    <p:animEffect transition="in" filter="fade">
                                      <p:cBhvr>
                                        <p:cTn id="73" dur="500"/>
                                        <p:tgtEl>
                                          <p:spTgt spid="42"/>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500" fill="hold"/>
                                        <p:tgtEl>
                                          <p:spTgt spid="43"/>
                                        </p:tgtEl>
                                        <p:attrNameLst>
                                          <p:attrName>ppt_w</p:attrName>
                                        </p:attrNameLst>
                                      </p:cBhvr>
                                      <p:tavLst>
                                        <p:tav tm="0">
                                          <p:val>
                                            <p:fltVal val="0"/>
                                          </p:val>
                                        </p:tav>
                                        <p:tav tm="100000">
                                          <p:val>
                                            <p:strVal val="#ppt_w"/>
                                          </p:val>
                                        </p:tav>
                                      </p:tavLst>
                                    </p:anim>
                                    <p:anim calcmode="lin" valueType="num">
                                      <p:cBhvr>
                                        <p:cTn id="78" dur="500" fill="hold"/>
                                        <p:tgtEl>
                                          <p:spTgt spid="43"/>
                                        </p:tgtEl>
                                        <p:attrNameLst>
                                          <p:attrName>ppt_h</p:attrName>
                                        </p:attrNameLst>
                                      </p:cBhvr>
                                      <p:tavLst>
                                        <p:tav tm="0">
                                          <p:val>
                                            <p:fltVal val="0"/>
                                          </p:val>
                                        </p:tav>
                                        <p:tav tm="100000">
                                          <p:val>
                                            <p:strVal val="#ppt_h"/>
                                          </p:val>
                                        </p:tav>
                                      </p:tavLst>
                                    </p:anim>
                                    <p:animEffect transition="in" filter="fade">
                                      <p:cBhvr>
                                        <p:cTn id="79" dur="500"/>
                                        <p:tgtEl>
                                          <p:spTgt spid="43"/>
                                        </p:tgtEl>
                                      </p:cBhvr>
                                    </p:animEffect>
                                  </p:childTnLst>
                                </p:cTn>
                              </p:par>
                              <p:par>
                                <p:cTn id="80" presetID="2" presetClass="entr" presetSubtype="4" accel="50000" decel="50000"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1000" fill="hold"/>
                                        <p:tgtEl>
                                          <p:spTgt spid="41"/>
                                        </p:tgtEl>
                                        <p:attrNameLst>
                                          <p:attrName>ppt_x</p:attrName>
                                        </p:attrNameLst>
                                      </p:cBhvr>
                                      <p:tavLst>
                                        <p:tav tm="0">
                                          <p:val>
                                            <p:strVal val="#ppt_x"/>
                                          </p:val>
                                        </p:tav>
                                        <p:tav tm="100000">
                                          <p:val>
                                            <p:strVal val="#ppt_x"/>
                                          </p:val>
                                        </p:tav>
                                      </p:tavLst>
                                    </p:anim>
                                    <p:anim calcmode="lin" valueType="num">
                                      <p:cBhvr additive="base">
                                        <p:cTn id="83" dur="1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5" grpId="0"/>
      <p:bldP spid="36" grpId="0" bldLvl="0" animBg="1"/>
      <p:bldP spid="37" grpId="0"/>
      <p:bldP spid="38" grpId="0" bldLvl="0" animBg="1"/>
      <p:bldP spid="39" grpId="0"/>
      <p:bldP spid="40" grpId="0" bldLvl="0" animBg="1"/>
      <p:bldP spid="41" grpId="0"/>
      <p:bldP spid="42" grpId="0" bldLvl="0" animBg="1"/>
      <p:bldP spid="43" grpId="0" bldLvl="0" animBg="1"/>
      <p:bldP spid="44" grpId="0" bldLvl="0" animBg="1"/>
      <p:bldP spid="45" grpId="0" bldLvl="0" animBg="1"/>
      <p:bldP spid="4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12231" y="697852"/>
            <a:ext cx="12201471" cy="550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1" name="矩形 70"/>
          <p:cNvSpPr/>
          <p:nvPr/>
        </p:nvSpPr>
        <p:spPr>
          <a:xfrm>
            <a:off x="4762500" y="1003886"/>
            <a:ext cx="6662092" cy="4896544"/>
          </a:xfrm>
          <a:custGeom>
            <a:avLst/>
            <a:gdLst>
              <a:gd name="connsiteX0" fmla="*/ 0 w 6660740"/>
              <a:gd name="connsiteY0" fmla="*/ 0 h 4896544"/>
              <a:gd name="connsiteX1" fmla="*/ 6660740 w 6660740"/>
              <a:gd name="connsiteY1" fmla="*/ 0 h 4896544"/>
              <a:gd name="connsiteX2" fmla="*/ 6660740 w 6660740"/>
              <a:gd name="connsiteY2" fmla="*/ 4896544 h 4896544"/>
              <a:gd name="connsiteX3" fmla="*/ 0 w 6660740"/>
              <a:gd name="connsiteY3" fmla="*/ 4896544 h 4896544"/>
              <a:gd name="connsiteX4" fmla="*/ 0 w 6660740"/>
              <a:gd name="connsiteY4" fmla="*/ 0 h 4896544"/>
              <a:gd name="connsiteX0-1" fmla="*/ 1352 w 6662092"/>
              <a:gd name="connsiteY0-2" fmla="*/ 0 h 4896544"/>
              <a:gd name="connsiteX1-3" fmla="*/ 6662092 w 6662092"/>
              <a:gd name="connsiteY1-4" fmla="*/ 0 h 4896544"/>
              <a:gd name="connsiteX2-5" fmla="*/ 6662092 w 6662092"/>
              <a:gd name="connsiteY2-6" fmla="*/ 4896544 h 4896544"/>
              <a:gd name="connsiteX3-7" fmla="*/ 1352 w 6662092"/>
              <a:gd name="connsiteY3-8" fmla="*/ 4896544 h 4896544"/>
              <a:gd name="connsiteX4-9" fmla="*/ 0 w 6662092"/>
              <a:gd name="connsiteY4-10" fmla="*/ 901114 h 4896544"/>
              <a:gd name="connsiteX5" fmla="*/ 1352 w 6662092"/>
              <a:gd name="connsiteY5" fmla="*/ 0 h 4896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6662092" h="4896544">
                <a:moveTo>
                  <a:pt x="1352" y="0"/>
                </a:moveTo>
                <a:lnTo>
                  <a:pt x="6662092" y="0"/>
                </a:lnTo>
                <a:lnTo>
                  <a:pt x="6662092" y="4896544"/>
                </a:lnTo>
                <a:lnTo>
                  <a:pt x="1352" y="4896544"/>
                </a:lnTo>
                <a:cubicBezTo>
                  <a:pt x="901" y="3564734"/>
                  <a:pt x="451" y="2232924"/>
                  <a:pt x="0" y="901114"/>
                </a:cubicBezTo>
                <a:cubicBezTo>
                  <a:pt x="451" y="600743"/>
                  <a:pt x="901" y="300371"/>
                  <a:pt x="1352" y="0"/>
                </a:cubicBezTo>
                <a:close/>
              </a:path>
            </a:pathLst>
          </a:custGeom>
          <a:noFill/>
          <a:ln w="38100">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51" name="直接连接符 50"/>
          <p:cNvCxnSpPr/>
          <p:nvPr/>
        </p:nvCxnSpPr>
        <p:spPr>
          <a:xfrm>
            <a:off x="6868922" y="1470146"/>
            <a:ext cx="0" cy="49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004224" y="1532978"/>
            <a:ext cx="1253869" cy="369332"/>
          </a:xfrm>
          <a:prstGeom prst="rect">
            <a:avLst/>
          </a:prstGeom>
        </p:spPr>
        <p:txBody>
          <a:bodyPr wrap="none">
            <a:spAutoFit/>
          </a:bodyPr>
          <a:lstStyle/>
          <a:p>
            <a:r>
              <a:rPr lang="zh-CN" altLang="en-US" b="1" spc="200" dirty="0">
                <a:latin typeface="微软雅黑" panose="020B0503020204020204" pitchFamily="34" charset="-122"/>
                <a:ea typeface="微软雅黑" panose="020B0503020204020204" pitchFamily="34" charset="-122"/>
              </a:rPr>
              <a:t>基础介绍</a:t>
            </a:r>
          </a:p>
        </p:txBody>
      </p:sp>
      <p:cxnSp>
        <p:nvCxnSpPr>
          <p:cNvPr id="56" name="直接连接符 55"/>
          <p:cNvCxnSpPr/>
          <p:nvPr/>
        </p:nvCxnSpPr>
        <p:spPr>
          <a:xfrm>
            <a:off x="6868922" y="2307300"/>
            <a:ext cx="0" cy="49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7004224" y="2376482"/>
            <a:ext cx="1210588" cy="369332"/>
          </a:xfrm>
          <a:prstGeom prst="rect">
            <a:avLst/>
          </a:prstGeom>
        </p:spPr>
        <p:txBody>
          <a:bodyPr wrap="none">
            <a:spAutoFit/>
          </a:bodyPr>
          <a:lstStyle/>
          <a:p>
            <a:r>
              <a:rPr lang="zh-CN" altLang="en-US" b="1" spc="200" dirty="0">
                <a:latin typeface="微软雅黑" panose="020B0503020204020204" pitchFamily="34" charset="-122"/>
                <a:ea typeface="微软雅黑" panose="020B0503020204020204" pitchFamily="34" charset="-122"/>
              </a:rPr>
              <a:t>部署架构</a:t>
            </a:r>
          </a:p>
        </p:txBody>
      </p:sp>
      <p:cxnSp>
        <p:nvCxnSpPr>
          <p:cNvPr id="60" name="直接连接符 59"/>
          <p:cNvCxnSpPr/>
          <p:nvPr/>
        </p:nvCxnSpPr>
        <p:spPr>
          <a:xfrm>
            <a:off x="6868922" y="3144454"/>
            <a:ext cx="0" cy="49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004224" y="3244116"/>
            <a:ext cx="3518912" cy="369332"/>
          </a:xfrm>
          <a:prstGeom prst="rect">
            <a:avLst/>
          </a:prstGeom>
        </p:spPr>
        <p:txBody>
          <a:bodyPr wrap="none">
            <a:spAutoFit/>
          </a:bodyPr>
          <a:lstStyle/>
          <a:p>
            <a:r>
              <a:rPr lang="zh-CN" altLang="en-US" b="1" spc="200" dirty="0">
                <a:latin typeface="微软雅黑" panose="020B0503020204020204" pitchFamily="34" charset="-122"/>
                <a:ea typeface="微软雅黑" panose="020B0503020204020204" pitchFamily="34" charset="-122"/>
              </a:rPr>
              <a:t>授信后台指标报表的使用调研</a:t>
            </a:r>
          </a:p>
        </p:txBody>
      </p:sp>
      <p:cxnSp>
        <p:nvCxnSpPr>
          <p:cNvPr id="74" name="直接连接符 73"/>
          <p:cNvCxnSpPr/>
          <p:nvPr/>
        </p:nvCxnSpPr>
        <p:spPr>
          <a:xfrm>
            <a:off x="6312024" y="2034793"/>
            <a:ext cx="167290"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312024" y="2885625"/>
            <a:ext cx="167290"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312024" y="3736457"/>
            <a:ext cx="167290"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p:nvPicPr>
        <p:blipFill rotWithShape="1">
          <a:blip r:embed="rId2" cstate="print">
            <a:extLst>
              <a:ext uri="{28A0092B-C50C-407E-A947-70E740481C1C}">
                <a14:useLocalDpi xmlns:a14="http://schemas.microsoft.com/office/drawing/2010/main" val="0"/>
              </a:ext>
            </a:extLst>
          </a:blip>
          <a:srcRect l="11940" r="13341"/>
          <a:stretch>
            <a:fillRect/>
          </a:stretch>
        </p:blipFill>
        <p:spPr>
          <a:xfrm>
            <a:off x="0" y="728700"/>
            <a:ext cx="5303912" cy="5472608"/>
          </a:xfrm>
          <a:prstGeom prst="rect">
            <a:avLst/>
          </a:prstGeom>
        </p:spPr>
      </p:pic>
      <p:sp>
        <p:nvSpPr>
          <p:cNvPr id="3" name="椭圆 2"/>
          <p:cNvSpPr/>
          <p:nvPr/>
        </p:nvSpPr>
        <p:spPr>
          <a:xfrm>
            <a:off x="1379476" y="1964537"/>
            <a:ext cx="2792205" cy="2792205"/>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文本框 6"/>
          <p:cNvSpPr txBox="1"/>
          <p:nvPr/>
        </p:nvSpPr>
        <p:spPr>
          <a:xfrm>
            <a:off x="1927171" y="2885625"/>
            <a:ext cx="1649811" cy="769441"/>
          </a:xfrm>
          <a:prstGeom prst="rect">
            <a:avLst/>
          </a:prstGeom>
          <a:noFill/>
        </p:spPr>
        <p:txBody>
          <a:bodyPr wrap="non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目  录</a:t>
            </a:r>
          </a:p>
        </p:txBody>
      </p:sp>
      <p:sp>
        <p:nvSpPr>
          <p:cNvPr id="8" name="矩形 7"/>
          <p:cNvSpPr/>
          <p:nvPr/>
        </p:nvSpPr>
        <p:spPr>
          <a:xfrm>
            <a:off x="2013638" y="3585374"/>
            <a:ext cx="1476879" cy="369332"/>
          </a:xfrm>
          <a:prstGeom prst="rect">
            <a:avLst/>
          </a:prstGeom>
        </p:spPr>
        <p:txBody>
          <a:bodyPr wrap="none">
            <a:spAutoFit/>
          </a:bodyPr>
          <a:lstStyle/>
          <a:p>
            <a:pPr lvl="0" algn="ctr"/>
            <a:r>
              <a:rPr lang="en-US" altLang="zh-CN" b="1" dirty="0">
                <a:solidFill>
                  <a:schemeClr val="bg1"/>
                </a:solidFill>
                <a:latin typeface="微软雅黑" panose="020B0503020204020204" pitchFamily="34" charset="-122"/>
                <a:ea typeface="微软雅黑" panose="020B0503020204020204" pitchFamily="34" charset="-122"/>
              </a:rPr>
              <a:t>CONTENTS</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 name="椭圆 3"/>
          <p:cNvSpPr/>
          <p:nvPr/>
        </p:nvSpPr>
        <p:spPr>
          <a:xfrm>
            <a:off x="1554308" y="2139369"/>
            <a:ext cx="2442541" cy="2442541"/>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椭圆 8"/>
          <p:cNvSpPr/>
          <p:nvPr/>
        </p:nvSpPr>
        <p:spPr>
          <a:xfrm>
            <a:off x="1701393" y="2286454"/>
            <a:ext cx="2148371" cy="214837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 name="文本框 1"/>
          <p:cNvSpPr txBox="1"/>
          <p:nvPr/>
        </p:nvSpPr>
        <p:spPr>
          <a:xfrm>
            <a:off x="6096000" y="1470025"/>
            <a:ext cx="621030" cy="521970"/>
          </a:xfrm>
          <a:prstGeom prst="rect">
            <a:avLst/>
          </a:prstGeom>
          <a:noFill/>
        </p:spPr>
        <p:txBody>
          <a:bodyPr wrap="none" rtlCol="0">
            <a:spAutoFit/>
          </a:bodyPr>
          <a:lstStyle/>
          <a:p>
            <a:r>
              <a:rPr lang="en-US" altLang="zh-CN" sz="2800" b="1">
                <a:solidFill>
                  <a:srgbClr val="0043CF"/>
                </a:solidFill>
                <a:latin typeface="微软雅黑" panose="020B0503020204020204" pitchFamily="34" charset="-122"/>
                <a:ea typeface="微软雅黑" panose="020B0503020204020204" pitchFamily="34" charset="-122"/>
              </a:rPr>
              <a:t>01</a:t>
            </a:r>
          </a:p>
        </p:txBody>
      </p:sp>
      <p:sp>
        <p:nvSpPr>
          <p:cNvPr id="6" name="文本框 5"/>
          <p:cNvSpPr txBox="1"/>
          <p:nvPr/>
        </p:nvSpPr>
        <p:spPr>
          <a:xfrm>
            <a:off x="6096000" y="2307590"/>
            <a:ext cx="621030" cy="521970"/>
          </a:xfrm>
          <a:prstGeom prst="rect">
            <a:avLst/>
          </a:prstGeom>
          <a:noFill/>
        </p:spPr>
        <p:txBody>
          <a:bodyPr wrap="none" rtlCol="0">
            <a:spAutoFit/>
          </a:bodyPr>
          <a:lstStyle/>
          <a:p>
            <a:r>
              <a:rPr lang="en-US" altLang="zh-CN" sz="2800" b="1">
                <a:solidFill>
                  <a:srgbClr val="0043CF"/>
                </a:solidFill>
                <a:latin typeface="微软雅黑" panose="020B0503020204020204" pitchFamily="34" charset="-122"/>
                <a:ea typeface="微软雅黑" panose="020B0503020204020204" pitchFamily="34" charset="-122"/>
              </a:rPr>
              <a:t>02</a:t>
            </a:r>
          </a:p>
        </p:txBody>
      </p:sp>
      <p:sp>
        <p:nvSpPr>
          <p:cNvPr id="10" name="文本框 9"/>
          <p:cNvSpPr txBox="1"/>
          <p:nvPr/>
        </p:nvSpPr>
        <p:spPr>
          <a:xfrm>
            <a:off x="6096000" y="3113405"/>
            <a:ext cx="621030" cy="521970"/>
          </a:xfrm>
          <a:prstGeom prst="rect">
            <a:avLst/>
          </a:prstGeom>
          <a:noFill/>
        </p:spPr>
        <p:txBody>
          <a:bodyPr wrap="none" rtlCol="0">
            <a:spAutoFit/>
          </a:bodyPr>
          <a:lstStyle/>
          <a:p>
            <a:r>
              <a:rPr lang="en-US" altLang="zh-CN" sz="2800" b="1">
                <a:solidFill>
                  <a:srgbClr val="0043CF"/>
                </a:solidFill>
                <a:latin typeface="微软雅黑" panose="020B0503020204020204" pitchFamily="34" charset="-122"/>
                <a:ea typeface="微软雅黑" panose="020B0503020204020204" pitchFamily="34" charset="-122"/>
              </a:rPr>
              <a:t>03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原创设计师QQ598969553     _3"/>
          <p:cNvGraphicFramePr/>
          <p:nvPr/>
        </p:nvGraphicFramePr>
        <p:xfrm>
          <a:off x="831528" y="1304764"/>
          <a:ext cx="10515552" cy="3700687"/>
        </p:xfrm>
        <a:graphic>
          <a:graphicData uri="http://schemas.openxmlformats.org/drawingml/2006/chart">
            <c:chart xmlns:c="http://schemas.openxmlformats.org/drawingml/2006/chart" xmlns:r="http://schemas.openxmlformats.org/officeDocument/2006/relationships" r:id="rId2"/>
          </a:graphicData>
        </a:graphic>
      </p:graphicFrame>
      <p:grpSp>
        <p:nvGrpSpPr>
          <p:cNvPr id="31" name="原创设计师QQ598969553     _4"/>
          <p:cNvGrpSpPr/>
          <p:nvPr/>
        </p:nvGrpSpPr>
        <p:grpSpPr>
          <a:xfrm>
            <a:off x="784067" y="5298982"/>
            <a:ext cx="10676529" cy="707886"/>
            <a:chOff x="1010818" y="5313639"/>
            <a:chExt cx="10170365" cy="674326"/>
          </a:xfrm>
        </p:grpSpPr>
        <p:sp>
          <p:nvSpPr>
            <p:cNvPr id="32" name="文本框 31"/>
            <p:cNvSpPr txBox="1"/>
            <p:nvPr/>
          </p:nvSpPr>
          <p:spPr bwMode="auto">
            <a:xfrm>
              <a:off x="1010818" y="5313639"/>
              <a:ext cx="10170365" cy="674326"/>
            </a:xfrm>
            <a:prstGeom prst="rect">
              <a:avLst/>
            </a:prstGeom>
            <a:noFill/>
          </p:spPr>
          <p:txBody>
            <a:bodyPr wrap="square">
              <a:spAutoFit/>
            </a:bodyPr>
            <a:lstStyle/>
            <a:p>
              <a:pPr algn="ctr">
                <a:lnSpc>
                  <a:spcPct val="125000"/>
                </a:lnSpc>
              </a:pPr>
              <a:r>
                <a:rPr lang="zh-CN" altLang="en-US" sz="1600" dirty="0">
                  <a:solidFill>
                    <a:schemeClr val="tx1">
                      <a:lumMod val="75000"/>
                      <a:lumOff val="25000"/>
                    </a:schemeClr>
                  </a:solidFill>
                  <a:latin typeface="+mj-ea"/>
                  <a:ea typeface="微软雅黑" panose="020B0503020204020204" pitchFamily="34" charset="-122"/>
                  <a:cs typeface="Lato Light" charset="0"/>
                  <a:sym typeface="Lato Light" charset="0"/>
                </a:rPr>
                <a:t>此处添加详细文本描述，建议与标题相关并此处添加详细文本描述，建议与标题相关并</a:t>
              </a:r>
              <a:endParaRPr lang="en-US" altLang="zh-CN" sz="1600" dirty="0">
                <a:solidFill>
                  <a:schemeClr val="tx1">
                    <a:lumMod val="75000"/>
                    <a:lumOff val="25000"/>
                  </a:schemeClr>
                </a:solidFill>
                <a:latin typeface="+mj-ea"/>
                <a:ea typeface="微软雅黑" panose="020B0503020204020204" pitchFamily="34" charset="-122"/>
                <a:cs typeface="Lato Light" charset="0"/>
                <a:sym typeface="Lato Light" charset="0"/>
              </a:endParaRPr>
            </a:p>
            <a:p>
              <a:pPr algn="ctr">
                <a:lnSpc>
                  <a:spcPct val="125000"/>
                </a:lnSpc>
              </a:pPr>
              <a:r>
                <a:rPr lang="zh-CN" altLang="en-US" sz="1600" dirty="0">
                  <a:solidFill>
                    <a:schemeClr val="tx1">
                      <a:lumMod val="75000"/>
                      <a:lumOff val="25000"/>
                    </a:schemeClr>
                  </a:solidFill>
                  <a:latin typeface="+mj-ea"/>
                  <a:ea typeface="微软雅黑" panose="020B0503020204020204" pitchFamily="34" charset="-122"/>
                  <a:cs typeface="Lato Light" charset="0"/>
                  <a:sym typeface="Lato Light" charset="0"/>
                </a:rPr>
                <a:t>此处添加详细文本描述，建议与标题相关并此处添加详细文本描述，建议与标题相关并</a:t>
              </a:r>
              <a:endParaRPr lang="en-US" altLang="zh-CN" sz="1600" dirty="0">
                <a:solidFill>
                  <a:schemeClr val="tx1">
                    <a:lumMod val="75000"/>
                    <a:lumOff val="25000"/>
                  </a:schemeClr>
                </a:solidFill>
                <a:latin typeface="+mj-ea"/>
                <a:ea typeface="微软雅黑" panose="020B0503020204020204" pitchFamily="34" charset="-122"/>
                <a:cs typeface="Lato Light" charset="0"/>
                <a:sym typeface="Lato Light" charset="0"/>
              </a:endParaRPr>
            </a:p>
          </p:txBody>
        </p:sp>
        <p:cxnSp>
          <p:nvCxnSpPr>
            <p:cNvPr id="49" name="直接连接符 48"/>
            <p:cNvCxnSpPr/>
            <p:nvPr/>
          </p:nvCxnSpPr>
          <p:spPr>
            <a:xfrm>
              <a:off x="1170432" y="5313639"/>
              <a:ext cx="9851136" cy="0"/>
            </a:xfrm>
            <a:prstGeom prst="line">
              <a:avLst/>
            </a:prstGeom>
            <a:ln w="9525">
              <a:solidFill>
                <a:srgbClr val="0043CF"/>
              </a:solidFill>
              <a:prstDash val="sysDot"/>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afterEffect">
                                  <p:stCondLst>
                                    <p:cond delay="0"/>
                                  </p:stCondLst>
                                  <p:childTnLst>
                                    <p:set>
                                      <p:cBhvr>
                                        <p:cTn id="6" dur="1" fill="hold">
                                          <p:stCondLst>
                                            <p:cond delay="0"/>
                                          </p:stCondLst>
                                        </p:cTn>
                                        <p:tgtEl>
                                          <p:spTgt spid="30">
                                            <p:graphicEl>
                                              <a:chart seriesIdx="-3" categoryIdx="-3" bldStep="gridLegend"/>
                                            </p:graphicEl>
                                          </p:spTgt>
                                        </p:tgtEl>
                                        <p:attrNameLst>
                                          <p:attrName>style.visibility</p:attrName>
                                        </p:attrNameLst>
                                      </p:cBhvr>
                                      <p:to>
                                        <p:strVal val="visible"/>
                                      </p:to>
                                    </p:set>
                                    <p:animEffect transition="in" filter="fade">
                                      <p:cBhvr>
                                        <p:cTn id="7" dur="1000"/>
                                        <p:tgtEl>
                                          <p:spTgt spid="30">
                                            <p:graphicEl>
                                              <a:chart seriesIdx="-3" categoryIdx="-3" bldStep="gridLegend"/>
                                            </p:graphicEl>
                                          </p:spTgt>
                                        </p:tgtEl>
                                      </p:cBhvr>
                                    </p:animEffect>
                                    <p:anim calcmode="lin" valueType="num">
                                      <p:cBhvr>
                                        <p:cTn id="8" dur="1000" fill="hold"/>
                                        <p:tgtEl>
                                          <p:spTgt spid="30">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9" dur="900" decel="100000" fill="hold"/>
                                        <p:tgtEl>
                                          <p:spTgt spid="30">
                                            <p:graphicEl>
                                              <a:chart seriesIdx="-3" categoryIdx="-3" bldStep="gridLegend"/>
                                            </p:graphic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
                                            <p:graphicEl>
                                              <a:chart seriesIdx="-3" categoryIdx="-3" bldStep="gridLegend"/>
                                            </p:graphic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1" nodeType="clickEffect">
                                  <p:stCondLst>
                                    <p:cond delay="0"/>
                                  </p:stCondLst>
                                  <p:childTnLst>
                                    <p:set>
                                      <p:cBhvr>
                                        <p:cTn id="14" dur="1" fill="hold">
                                          <p:stCondLst>
                                            <p:cond delay="0"/>
                                          </p:stCondLst>
                                        </p:cTn>
                                        <p:tgtEl>
                                          <p:spTgt spid="30">
                                            <p:graphicEl>
                                              <a:chart seriesIdx="0" categoryIdx="-4" bldStep="series"/>
                                            </p:graphicEl>
                                          </p:spTgt>
                                        </p:tgtEl>
                                        <p:attrNameLst>
                                          <p:attrName>style.visibility</p:attrName>
                                        </p:attrNameLst>
                                      </p:cBhvr>
                                      <p:to>
                                        <p:strVal val="visible"/>
                                      </p:to>
                                    </p:set>
                                    <p:animEffect transition="in" filter="fade">
                                      <p:cBhvr>
                                        <p:cTn id="15" dur="1000"/>
                                        <p:tgtEl>
                                          <p:spTgt spid="30">
                                            <p:graphicEl>
                                              <a:chart seriesIdx="0" categoryIdx="-4" bldStep="series"/>
                                            </p:graphicEl>
                                          </p:spTgt>
                                        </p:tgtEl>
                                      </p:cBhvr>
                                    </p:animEffect>
                                    <p:anim calcmode="lin" valueType="num">
                                      <p:cBhvr>
                                        <p:cTn id="16" dur="1000" fill="hold"/>
                                        <p:tgtEl>
                                          <p:spTgt spid="30">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p:cTn id="17" dur="900" decel="100000" fill="hold"/>
                                        <p:tgtEl>
                                          <p:spTgt spid="30">
                                            <p:graphicEl>
                                              <a:chart seriesIdx="0" categoryIdx="-4" bldStep="series"/>
                                            </p:graphic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0">
                                            <p:graphicEl>
                                              <a:chart seriesIdx="0" categoryIdx="-4" bldStep="series"/>
                                            </p:graphic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1" nodeType="clickEffect">
                                  <p:stCondLst>
                                    <p:cond delay="0"/>
                                  </p:stCondLst>
                                  <p:childTnLst>
                                    <p:set>
                                      <p:cBhvr>
                                        <p:cTn id="22" dur="1" fill="hold">
                                          <p:stCondLst>
                                            <p:cond delay="0"/>
                                          </p:stCondLst>
                                        </p:cTn>
                                        <p:tgtEl>
                                          <p:spTgt spid="30">
                                            <p:graphicEl>
                                              <a:chart seriesIdx="1" categoryIdx="-4" bldStep="series"/>
                                            </p:graphicEl>
                                          </p:spTgt>
                                        </p:tgtEl>
                                        <p:attrNameLst>
                                          <p:attrName>style.visibility</p:attrName>
                                        </p:attrNameLst>
                                      </p:cBhvr>
                                      <p:to>
                                        <p:strVal val="visible"/>
                                      </p:to>
                                    </p:set>
                                    <p:animEffect transition="in" filter="fade">
                                      <p:cBhvr>
                                        <p:cTn id="23" dur="1000"/>
                                        <p:tgtEl>
                                          <p:spTgt spid="30">
                                            <p:graphicEl>
                                              <a:chart seriesIdx="1" categoryIdx="-4" bldStep="series"/>
                                            </p:graphicEl>
                                          </p:spTgt>
                                        </p:tgtEl>
                                      </p:cBhvr>
                                    </p:animEffect>
                                    <p:anim calcmode="lin" valueType="num">
                                      <p:cBhvr>
                                        <p:cTn id="24" dur="1000" fill="hold"/>
                                        <p:tgtEl>
                                          <p:spTgt spid="30">
                                            <p:graphicEl>
                                              <a:chart seriesIdx="1" categoryIdx="-4" bldStep="series"/>
                                            </p:graphicEl>
                                          </p:spTgt>
                                        </p:tgtEl>
                                        <p:attrNameLst>
                                          <p:attrName>ppt_x</p:attrName>
                                        </p:attrNameLst>
                                      </p:cBhvr>
                                      <p:tavLst>
                                        <p:tav tm="0">
                                          <p:val>
                                            <p:strVal val="#ppt_x"/>
                                          </p:val>
                                        </p:tav>
                                        <p:tav tm="100000">
                                          <p:val>
                                            <p:strVal val="#ppt_x"/>
                                          </p:val>
                                        </p:tav>
                                      </p:tavLst>
                                    </p:anim>
                                    <p:anim calcmode="lin" valueType="num">
                                      <p:cBhvr>
                                        <p:cTn id="25" dur="900" decel="100000" fill="hold"/>
                                        <p:tgtEl>
                                          <p:spTgt spid="30">
                                            <p:graphicEl>
                                              <a:chart seriesIdx="1" categoryIdx="-4" bldStep="series"/>
                                            </p:graphic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0">
                                            <p:graphicEl>
                                              <a:chart seriesIdx="1" categoryIdx="-4" bldStep="series"/>
                                            </p:graphic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1" nodeType="clickEffect">
                                  <p:stCondLst>
                                    <p:cond delay="0"/>
                                  </p:stCondLst>
                                  <p:childTnLst>
                                    <p:set>
                                      <p:cBhvr>
                                        <p:cTn id="30" dur="1" fill="hold">
                                          <p:stCondLst>
                                            <p:cond delay="0"/>
                                          </p:stCondLst>
                                        </p:cTn>
                                        <p:tgtEl>
                                          <p:spTgt spid="30">
                                            <p:graphicEl>
                                              <a:chart seriesIdx="2" categoryIdx="-4" bldStep="series"/>
                                            </p:graphicEl>
                                          </p:spTgt>
                                        </p:tgtEl>
                                        <p:attrNameLst>
                                          <p:attrName>style.visibility</p:attrName>
                                        </p:attrNameLst>
                                      </p:cBhvr>
                                      <p:to>
                                        <p:strVal val="visible"/>
                                      </p:to>
                                    </p:set>
                                    <p:animEffect transition="in" filter="fade">
                                      <p:cBhvr>
                                        <p:cTn id="31" dur="1000"/>
                                        <p:tgtEl>
                                          <p:spTgt spid="30">
                                            <p:graphicEl>
                                              <a:chart seriesIdx="2" categoryIdx="-4" bldStep="series"/>
                                            </p:graphicEl>
                                          </p:spTgt>
                                        </p:tgtEl>
                                      </p:cBhvr>
                                    </p:animEffect>
                                    <p:anim calcmode="lin" valueType="num">
                                      <p:cBhvr>
                                        <p:cTn id="32" dur="1000" fill="hold"/>
                                        <p:tgtEl>
                                          <p:spTgt spid="30">
                                            <p:graphicEl>
                                              <a:chart seriesIdx="2" categoryIdx="-4" bldStep="series"/>
                                            </p:graphicEl>
                                          </p:spTgt>
                                        </p:tgtEl>
                                        <p:attrNameLst>
                                          <p:attrName>ppt_x</p:attrName>
                                        </p:attrNameLst>
                                      </p:cBhvr>
                                      <p:tavLst>
                                        <p:tav tm="0">
                                          <p:val>
                                            <p:strVal val="#ppt_x"/>
                                          </p:val>
                                        </p:tav>
                                        <p:tav tm="100000">
                                          <p:val>
                                            <p:strVal val="#ppt_x"/>
                                          </p:val>
                                        </p:tav>
                                      </p:tavLst>
                                    </p:anim>
                                    <p:anim calcmode="lin" valueType="num">
                                      <p:cBhvr>
                                        <p:cTn id="33" dur="900" decel="100000" fill="hold"/>
                                        <p:tgtEl>
                                          <p:spTgt spid="30">
                                            <p:graphicEl>
                                              <a:chart seriesIdx="2" categoryIdx="-4" bldStep="series"/>
                                            </p:graphic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0">
                                            <p:graphicEl>
                                              <a:chart seriesIdx="2" categoryIdx="-4" bldStep="series"/>
                                            </p:graphic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0">
                                            <p:graphicEl>
                                              <a:chart seriesIdx="-3" categoryIdx="-3" bldStep="gridLegend"/>
                                            </p:graphicEl>
                                          </p:spTgt>
                                        </p:tgtEl>
                                        <p:attrNameLst>
                                          <p:attrName>style.visibility</p:attrName>
                                        </p:attrNameLst>
                                      </p:cBhvr>
                                      <p:to>
                                        <p:strVal val="visible"/>
                                      </p:to>
                                    </p:set>
                                    <p:animEffect transition="in" filter="wipe(down)">
                                      <p:cBhvr>
                                        <p:cTn id="39" dur="500"/>
                                        <p:tgtEl>
                                          <p:spTgt spid="30">
                                            <p:graphicEl>
                                              <a:chart seriesIdx="-3" categoryIdx="-3" bldStep="gridLegend"/>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0">
                                            <p:graphicEl>
                                              <a:chart seriesIdx="0" categoryIdx="-4" bldStep="series"/>
                                            </p:graphicEl>
                                          </p:spTgt>
                                        </p:tgtEl>
                                        <p:attrNameLst>
                                          <p:attrName>style.visibility</p:attrName>
                                        </p:attrNameLst>
                                      </p:cBhvr>
                                      <p:to>
                                        <p:strVal val="visible"/>
                                      </p:to>
                                    </p:set>
                                    <p:animEffect transition="in" filter="wipe(down)">
                                      <p:cBhvr>
                                        <p:cTn id="44" dur="500"/>
                                        <p:tgtEl>
                                          <p:spTgt spid="30">
                                            <p:graphicEl>
                                              <a:chart seriesIdx="0" categoryIdx="-4" bldStep="series"/>
                                            </p:graphicEl>
                                          </p:spTgt>
                                        </p:tgtEl>
                                      </p:cBhvr>
                                    </p:animEffect>
                                  </p:childTnLst>
                                </p:cTn>
                              </p:par>
                            </p:childTnLst>
                          </p:cTn>
                        </p:par>
                        <p:par>
                          <p:cTn id="45" fill="hold">
                            <p:stCondLst>
                              <p:cond delay="500"/>
                            </p:stCondLst>
                            <p:childTnLst>
                              <p:par>
                                <p:cTn id="46" presetID="22" presetClass="entr" presetSubtype="4" fill="hold" grpId="0" nodeType="afterEffect">
                                  <p:stCondLst>
                                    <p:cond delay="0"/>
                                  </p:stCondLst>
                                  <p:childTnLst>
                                    <p:set>
                                      <p:cBhvr>
                                        <p:cTn id="47" dur="1" fill="hold">
                                          <p:stCondLst>
                                            <p:cond delay="0"/>
                                          </p:stCondLst>
                                        </p:cTn>
                                        <p:tgtEl>
                                          <p:spTgt spid="30">
                                            <p:graphicEl>
                                              <a:chart seriesIdx="1" categoryIdx="-4" bldStep="series"/>
                                            </p:graphicEl>
                                          </p:spTgt>
                                        </p:tgtEl>
                                        <p:attrNameLst>
                                          <p:attrName>style.visibility</p:attrName>
                                        </p:attrNameLst>
                                      </p:cBhvr>
                                      <p:to>
                                        <p:strVal val="visible"/>
                                      </p:to>
                                    </p:set>
                                    <p:animEffect transition="in" filter="wipe(down)">
                                      <p:cBhvr>
                                        <p:cTn id="48" dur="500"/>
                                        <p:tgtEl>
                                          <p:spTgt spid="30">
                                            <p:graphicEl>
                                              <a:chart seriesIdx="1" categoryIdx="-4" bldStep="series"/>
                                            </p:graphicEl>
                                          </p:spTgt>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30">
                                            <p:graphicEl>
                                              <a:chart seriesIdx="2" categoryIdx="-4" bldStep="series"/>
                                            </p:graphicEl>
                                          </p:spTgt>
                                        </p:tgtEl>
                                        <p:attrNameLst>
                                          <p:attrName>style.visibility</p:attrName>
                                        </p:attrNameLst>
                                      </p:cBhvr>
                                      <p:to>
                                        <p:strVal val="visible"/>
                                      </p:to>
                                    </p:set>
                                    <p:animEffect transition="in" filter="wipe(left)">
                                      <p:cBhvr>
                                        <p:cTn id="52" dur="2000"/>
                                        <p:tgtEl>
                                          <p:spTgt spid="30">
                                            <p:graphicEl>
                                              <a:chart seriesIdx="2" categoryIdx="-4" bldStep="series"/>
                                            </p:graphicEl>
                                          </p:spTgt>
                                        </p:tgtEl>
                                      </p:cBhvr>
                                    </p:animEffect>
                                  </p:childTnLst>
                                </p:cTn>
                              </p:par>
                            </p:childTnLst>
                          </p:cTn>
                        </p:par>
                        <p:par>
                          <p:cTn id="53" fill="hold">
                            <p:stCondLst>
                              <p:cond delay="3000"/>
                            </p:stCondLst>
                            <p:childTnLst>
                              <p:par>
                                <p:cTn id="54" presetID="16" presetClass="entr" presetSubtype="37"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barn(outVertical)">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Chart bld="series"/>
        </p:bldSub>
      </p:bldGraphic>
      <p:bldGraphic spid="30" grpId="1">
        <p:bldSub>
          <a:bldChart bld="series"/>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Chart 1"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GraphicFramePr/>
          <p:nvPr/>
        </p:nvGraphicFramePr>
        <p:xfrm>
          <a:off x="479376" y="897381"/>
          <a:ext cx="5511576" cy="5511576"/>
        </p:xfrm>
        <a:graphic>
          <a:graphicData uri="http://schemas.openxmlformats.org/drawingml/2006/chart">
            <c:chart xmlns:c="http://schemas.openxmlformats.org/drawingml/2006/chart" xmlns:r="http://schemas.openxmlformats.org/officeDocument/2006/relationships" r:id="rId2"/>
          </a:graphicData>
        </a:graphic>
      </p:graphicFrame>
      <p:sp>
        <p:nvSpPr>
          <p:cNvPr id="50" name="Oval 2"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1473291" y="1623427"/>
            <a:ext cx="3551686" cy="3551686"/>
          </a:xfrm>
          <a:prstGeom prst="ellipse">
            <a:avLst/>
          </a:prstGeom>
          <a:solidFill>
            <a:srgbClr val="FFFFFF"/>
          </a:solidFill>
          <a:ln w="25400">
            <a:no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60" b="1">
              <a:solidFill>
                <a:srgbClr val="181818"/>
              </a:solidFill>
              <a:ea typeface="微软雅黑" panose="020B0503020204020204" pitchFamily="34" charset="-122"/>
              <a:sym typeface="+mn-lt"/>
            </a:endParaRPr>
          </a:p>
        </p:txBody>
      </p:sp>
      <p:sp>
        <p:nvSpPr>
          <p:cNvPr id="51" name="文本框 50"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txBox="1"/>
          <p:nvPr/>
        </p:nvSpPr>
        <p:spPr>
          <a:xfrm>
            <a:off x="2297593" y="3950283"/>
            <a:ext cx="1903085" cy="609398"/>
          </a:xfrm>
          <a:prstGeom prst="rect">
            <a:avLst/>
          </a:prstGeom>
          <a:noFill/>
        </p:spPr>
        <p:txBody>
          <a:bodyPr wrap="none" rtlCol="0">
            <a:spAutoFit/>
          </a:bodyPr>
          <a:lstStyle/>
          <a:p>
            <a:pPr algn="ctr"/>
            <a:r>
              <a:rPr lang="zh-CN" altLang="en-US" sz="1680" dirty="0">
                <a:solidFill>
                  <a:schemeClr val="tx1">
                    <a:lumMod val="75000"/>
                    <a:lumOff val="25000"/>
                  </a:schemeClr>
                </a:solidFill>
                <a:ea typeface="微软雅黑" panose="020B0503020204020204" pitchFamily="34" charset="-122"/>
              </a:rPr>
              <a:t>单击这里添加一段</a:t>
            </a:r>
            <a:endParaRPr lang="en-US" altLang="zh-CN" sz="1680" dirty="0">
              <a:solidFill>
                <a:schemeClr val="tx1">
                  <a:lumMod val="75000"/>
                  <a:lumOff val="25000"/>
                </a:schemeClr>
              </a:solidFill>
              <a:ea typeface="微软雅黑" panose="020B0503020204020204" pitchFamily="34" charset="-122"/>
            </a:endParaRPr>
          </a:p>
          <a:p>
            <a:pPr algn="ctr"/>
            <a:r>
              <a:rPr lang="zh-CN" altLang="en-US" sz="1680" dirty="0">
                <a:solidFill>
                  <a:schemeClr val="tx1">
                    <a:lumMod val="75000"/>
                    <a:lumOff val="25000"/>
                  </a:schemeClr>
                </a:solidFill>
                <a:ea typeface="微软雅黑" panose="020B0503020204020204" pitchFamily="34" charset="-122"/>
              </a:rPr>
              <a:t>简单说明文字</a:t>
            </a:r>
          </a:p>
        </p:txBody>
      </p:sp>
      <p:grpSp>
        <p:nvGrpSpPr>
          <p:cNvPr id="52" name="组合 51"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GrpSpPr/>
          <p:nvPr/>
        </p:nvGrpSpPr>
        <p:grpSpPr>
          <a:xfrm>
            <a:off x="2638167" y="2847134"/>
            <a:ext cx="1592061" cy="1040157"/>
            <a:chOff x="6571691" y="2499742"/>
            <a:chExt cx="935899" cy="611460"/>
          </a:xfrm>
        </p:grpSpPr>
        <p:sp>
          <p:nvSpPr>
            <p:cNvPr id="54" name="文本框 53"/>
            <p:cNvSpPr txBox="1"/>
            <p:nvPr/>
          </p:nvSpPr>
          <p:spPr>
            <a:xfrm>
              <a:off x="6571691" y="2499742"/>
              <a:ext cx="681495" cy="611460"/>
            </a:xfrm>
            <a:prstGeom prst="rect">
              <a:avLst/>
            </a:prstGeom>
            <a:noFill/>
          </p:spPr>
          <p:txBody>
            <a:bodyPr wrap="none" rtlCol="0">
              <a:spAutoFit/>
            </a:bodyPr>
            <a:lstStyle/>
            <a:p>
              <a:pPr algn="ctr"/>
              <a:r>
                <a:rPr lang="en-US" altLang="zh-CN" sz="6160" b="1" dirty="0">
                  <a:solidFill>
                    <a:srgbClr val="0043CF"/>
                  </a:solidFill>
                  <a:latin typeface="微软雅黑" panose="020B0503020204020204" pitchFamily="34" charset="-122"/>
                  <a:ea typeface="微软雅黑" panose="020B0503020204020204" pitchFamily="34" charset="-122"/>
                </a:rPr>
                <a:t>55</a:t>
              </a:r>
              <a:endParaRPr lang="zh-CN" altLang="en-US" sz="2240" dirty="0">
                <a:solidFill>
                  <a:srgbClr val="0043CF"/>
                </a:solidFill>
                <a:latin typeface="微软雅黑" panose="020B0503020204020204" pitchFamily="34" charset="-122"/>
                <a:ea typeface="微软雅黑" panose="020B0503020204020204" pitchFamily="34" charset="-122"/>
              </a:endParaRPr>
            </a:p>
          </p:txBody>
        </p:sp>
        <p:sp>
          <p:nvSpPr>
            <p:cNvPr id="55" name="矩形 54"/>
            <p:cNvSpPr/>
            <p:nvPr/>
          </p:nvSpPr>
          <p:spPr>
            <a:xfrm>
              <a:off x="7162508" y="2531209"/>
              <a:ext cx="345082" cy="373352"/>
            </a:xfrm>
            <a:prstGeom prst="rect">
              <a:avLst/>
            </a:prstGeom>
          </p:spPr>
          <p:txBody>
            <a:bodyPr wrap="none">
              <a:spAutoFit/>
            </a:bodyPr>
            <a:lstStyle/>
            <a:p>
              <a:r>
                <a:rPr lang="en-US" altLang="zh-CN" sz="3525" dirty="0">
                  <a:solidFill>
                    <a:srgbClr val="0043CF"/>
                  </a:solidFill>
                  <a:latin typeface="微软雅黑" panose="020B0503020204020204" pitchFamily="34" charset="-122"/>
                  <a:ea typeface="微软雅黑" panose="020B0503020204020204" pitchFamily="34" charset="-122"/>
                </a:rPr>
                <a:t>%</a:t>
              </a:r>
              <a:endParaRPr lang="zh-CN" altLang="en-US" sz="3525" dirty="0">
                <a:solidFill>
                  <a:srgbClr val="0043CF"/>
                </a:solidFill>
                <a:ea typeface="微软雅黑" panose="020B0503020204020204" pitchFamily="34" charset="-122"/>
              </a:endParaRPr>
            </a:p>
          </p:txBody>
        </p:sp>
      </p:grpSp>
      <p:grpSp>
        <p:nvGrpSpPr>
          <p:cNvPr id="56" name="组合 55"/>
          <p:cNvGrpSpPr/>
          <p:nvPr/>
        </p:nvGrpSpPr>
        <p:grpSpPr>
          <a:xfrm>
            <a:off x="6390752" y="1311242"/>
            <a:ext cx="4957751" cy="1860205"/>
            <a:chOff x="7210830" y="3280006"/>
            <a:chExt cx="4957751" cy="1860205"/>
          </a:xfrm>
        </p:grpSpPr>
        <p:sp>
          <p:nvSpPr>
            <p:cNvPr id="57"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7210830" y="3280006"/>
              <a:ext cx="3057247" cy="523092"/>
            </a:xfrm>
            <a:prstGeom prst="rect">
              <a:avLst/>
            </a:prstGeom>
            <a:noFill/>
          </p:spPr>
          <p:txBody>
            <a:bodyPr wrap="none" rtlCol="0">
              <a:spAutoFit/>
            </a:bodyPr>
            <a:lstStyle/>
            <a:p>
              <a:r>
                <a:rPr lang="zh-CN" altLang="en-US" sz="2800" b="1" dirty="0">
                  <a:solidFill>
                    <a:srgbClr val="0043CF"/>
                  </a:solidFill>
                  <a:latin typeface="微软雅黑" panose="020B0503020204020204" pitchFamily="34" charset="-122"/>
                  <a:ea typeface="微软雅黑" panose="020B0503020204020204" pitchFamily="34" charset="-122"/>
                </a:rPr>
                <a:t>这里添加段落标题</a:t>
              </a:r>
            </a:p>
          </p:txBody>
        </p:sp>
        <p:sp>
          <p:nvSpPr>
            <p:cNvPr id="58" name="矩形 57"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7210830" y="4013749"/>
              <a:ext cx="4957751" cy="1126462"/>
            </a:xfrm>
            <a:prstGeom prst="rect">
              <a:avLst/>
            </a:prstGeom>
          </p:spPr>
          <p:txBody>
            <a:bodyPr wrap="square">
              <a:spAutoFit/>
            </a:bodyPr>
            <a:lstStyle/>
            <a:p>
              <a:pPr>
                <a:lnSpc>
                  <a:spcPct val="120000"/>
                </a:lnSpc>
              </a:pPr>
              <a:r>
                <a:rPr lang="zh-CN" altLang="en-US" sz="1400" dirty="0">
                  <a:solidFill>
                    <a:srgbClr val="666666"/>
                  </a:solidFill>
                  <a:latin typeface="微软雅黑" panose="020B0503020204020204" pitchFamily="34" charset="-122"/>
                  <a:ea typeface="微软雅黑" panose="020B0503020204020204" pitchFamily="34" charset="-122"/>
                </a:rPr>
                <a:t>优秀的内容是</a:t>
              </a:r>
              <a:r>
                <a:rPr lang="en-US" altLang="zh-CN" sz="1400" dirty="0">
                  <a:solidFill>
                    <a:srgbClr val="666666"/>
                  </a:solidFill>
                  <a:latin typeface="微软雅黑" panose="020B0503020204020204" pitchFamily="34" charset="-122"/>
                  <a:ea typeface="微软雅黑" panose="020B0503020204020204" pitchFamily="34" charset="-122"/>
                </a:rPr>
                <a:t>PPT</a:t>
              </a:r>
              <a:r>
                <a:rPr lang="zh-CN" altLang="en-US" sz="1400" dirty="0">
                  <a:solidFill>
                    <a:srgbClr val="666666"/>
                  </a:solidFill>
                  <a:latin typeface="微软雅黑" panose="020B0503020204020204" pitchFamily="34" charset="-122"/>
                  <a:ea typeface="微软雅黑" panose="020B0503020204020204" pitchFamily="34" charset="-122"/>
                </a:rPr>
                <a:t>的灵魂所在。我们打破常规，以更直接的方式设计内容本身。设计，即为内容，内容便是设计。全新的 </a:t>
              </a:r>
              <a:r>
                <a:rPr lang="en-US" altLang="zh-CN" sz="1400" dirty="0">
                  <a:solidFill>
                    <a:srgbClr val="666666"/>
                  </a:solidFill>
                  <a:latin typeface="微软雅黑" panose="020B0503020204020204" pitchFamily="34" charset="-122"/>
                  <a:ea typeface="微软雅黑" panose="020B0503020204020204" pitchFamily="34" charset="-122"/>
                </a:rPr>
                <a:t>PPT</a:t>
              </a:r>
              <a:r>
                <a:rPr lang="zh-CN" altLang="en-US" sz="1400" dirty="0">
                  <a:solidFill>
                    <a:srgbClr val="666666"/>
                  </a:solidFill>
                  <a:latin typeface="微软雅黑" panose="020B0503020204020204" pitchFamily="34" charset="-122"/>
                  <a:ea typeface="微软雅黑" panose="020B0503020204020204" pitchFamily="34" charset="-122"/>
                </a:rPr>
                <a:t>设计，使两者得以巧妙结合，在专注内容的同时获得美妙的视觉体验，迸发前所未有的精彩。</a:t>
              </a:r>
              <a:endParaRPr lang="zh-CN" altLang="en-US" sz="1400" dirty="0">
                <a:latin typeface="微软雅黑" panose="020B0503020204020204" pitchFamily="34" charset="-122"/>
                <a:ea typeface="微软雅黑" panose="020B0503020204020204" pitchFamily="34" charset="-122"/>
              </a:endParaRPr>
            </a:p>
          </p:txBody>
        </p:sp>
        <p:cxnSp>
          <p:nvCxnSpPr>
            <p:cNvPr id="59" name="直接连接符 58"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CxnSpPr/>
            <p:nvPr/>
          </p:nvCxnSpPr>
          <p:spPr>
            <a:xfrm>
              <a:off x="7365204" y="3908423"/>
              <a:ext cx="108922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6390855" y="3391623"/>
            <a:ext cx="4957751" cy="1860205"/>
            <a:chOff x="7210830" y="3280006"/>
            <a:chExt cx="4957751" cy="1860205"/>
          </a:xfrm>
        </p:grpSpPr>
        <p:sp>
          <p:nvSpPr>
            <p:cNvPr id="61"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7210830" y="3280006"/>
              <a:ext cx="3057247" cy="523092"/>
            </a:xfrm>
            <a:prstGeom prst="rect">
              <a:avLst/>
            </a:prstGeom>
            <a:noFill/>
          </p:spPr>
          <p:txBody>
            <a:bodyPr wrap="none" rtlCol="0">
              <a:spAutoFit/>
            </a:bodyPr>
            <a:lstStyle/>
            <a:p>
              <a:r>
                <a:rPr lang="zh-CN" altLang="en-US" sz="2800" b="1" dirty="0">
                  <a:solidFill>
                    <a:srgbClr val="0043CF"/>
                  </a:solidFill>
                  <a:latin typeface="微软雅黑" panose="020B0503020204020204" pitchFamily="34" charset="-122"/>
                  <a:ea typeface="微软雅黑" panose="020B0503020204020204" pitchFamily="34" charset="-122"/>
                </a:rPr>
                <a:t>这里添加段落标题</a:t>
              </a:r>
            </a:p>
          </p:txBody>
        </p:sp>
        <p:sp>
          <p:nvSpPr>
            <p:cNvPr id="62" name="矩形 61"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7210830" y="4013749"/>
              <a:ext cx="4957751" cy="1126462"/>
            </a:xfrm>
            <a:prstGeom prst="rect">
              <a:avLst/>
            </a:prstGeom>
          </p:spPr>
          <p:txBody>
            <a:bodyPr wrap="square">
              <a:spAutoFit/>
            </a:bodyPr>
            <a:lstStyle/>
            <a:p>
              <a:pPr>
                <a:lnSpc>
                  <a:spcPct val="120000"/>
                </a:lnSpc>
              </a:pPr>
              <a:r>
                <a:rPr lang="zh-CN" altLang="en-US" sz="1400" dirty="0">
                  <a:solidFill>
                    <a:srgbClr val="666666"/>
                  </a:solidFill>
                  <a:latin typeface="微软雅黑" panose="020B0503020204020204" pitchFamily="34" charset="-122"/>
                  <a:ea typeface="微软雅黑" panose="020B0503020204020204" pitchFamily="34" charset="-122"/>
                </a:rPr>
                <a:t>优秀的内容是</a:t>
              </a:r>
              <a:r>
                <a:rPr lang="en-US" altLang="zh-CN" sz="1400" dirty="0">
                  <a:solidFill>
                    <a:srgbClr val="666666"/>
                  </a:solidFill>
                  <a:latin typeface="微软雅黑" panose="020B0503020204020204" pitchFamily="34" charset="-122"/>
                  <a:ea typeface="微软雅黑" panose="020B0503020204020204" pitchFamily="34" charset="-122"/>
                </a:rPr>
                <a:t>PPT</a:t>
              </a:r>
              <a:r>
                <a:rPr lang="zh-CN" altLang="en-US" sz="1400" dirty="0">
                  <a:solidFill>
                    <a:srgbClr val="666666"/>
                  </a:solidFill>
                  <a:latin typeface="微软雅黑" panose="020B0503020204020204" pitchFamily="34" charset="-122"/>
                  <a:ea typeface="微软雅黑" panose="020B0503020204020204" pitchFamily="34" charset="-122"/>
                </a:rPr>
                <a:t>的灵魂所在。我们打破常规，以更直接的方式设计内容本身。设计，即为内容，内容便是设计。全新的 </a:t>
              </a:r>
              <a:r>
                <a:rPr lang="en-US" altLang="zh-CN" sz="1400" dirty="0">
                  <a:solidFill>
                    <a:srgbClr val="666666"/>
                  </a:solidFill>
                  <a:latin typeface="微软雅黑" panose="020B0503020204020204" pitchFamily="34" charset="-122"/>
                  <a:ea typeface="微软雅黑" panose="020B0503020204020204" pitchFamily="34" charset="-122"/>
                </a:rPr>
                <a:t>PPT</a:t>
              </a:r>
              <a:r>
                <a:rPr lang="zh-CN" altLang="en-US" sz="1400" dirty="0">
                  <a:solidFill>
                    <a:srgbClr val="666666"/>
                  </a:solidFill>
                  <a:latin typeface="微软雅黑" panose="020B0503020204020204" pitchFamily="34" charset="-122"/>
                  <a:ea typeface="微软雅黑" panose="020B0503020204020204" pitchFamily="34" charset="-122"/>
                </a:rPr>
                <a:t>设计，使两者得以巧妙结合，在专注内容的同时获得美妙的视觉体验，迸发前所未有的精彩。</a:t>
              </a:r>
              <a:endParaRPr lang="zh-CN" altLang="en-US" sz="1400" dirty="0">
                <a:latin typeface="微软雅黑" panose="020B0503020204020204" pitchFamily="34" charset="-122"/>
                <a:ea typeface="微软雅黑" panose="020B0503020204020204" pitchFamily="34" charset="-122"/>
              </a:endParaRPr>
            </a:p>
          </p:txBody>
        </p:sp>
        <p:cxnSp>
          <p:nvCxnSpPr>
            <p:cNvPr id="63" name="直接连接符 62"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CxnSpPr/>
            <p:nvPr/>
          </p:nvCxnSpPr>
          <p:spPr>
            <a:xfrm>
              <a:off x="7365204" y="3908423"/>
              <a:ext cx="108922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6" name="椭圆 65"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SpPr/>
          <p:nvPr/>
        </p:nvSpPr>
        <p:spPr>
          <a:xfrm>
            <a:off x="6404825" y="5347628"/>
            <a:ext cx="878853" cy="878853"/>
          </a:xfrm>
          <a:prstGeom prst="ellipse">
            <a:avLst/>
          </a:pr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a typeface="微软雅黑" panose="020B0503020204020204" pitchFamily="34" charset="-122"/>
              <a:sym typeface="+mn-lt"/>
            </a:endParaRPr>
          </a:p>
        </p:txBody>
      </p:sp>
      <p:sp>
        <p:nvSpPr>
          <p:cNvPr id="68" name="椭圆 67"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SpPr/>
          <p:nvPr/>
        </p:nvSpPr>
        <p:spPr>
          <a:xfrm>
            <a:off x="7928674" y="5347628"/>
            <a:ext cx="878853" cy="878853"/>
          </a:xfrm>
          <a:prstGeom prst="ellipse">
            <a:avLst/>
          </a:pr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a typeface="微软雅黑" panose="020B0503020204020204" pitchFamily="34" charset="-122"/>
              <a:sym typeface="+mn-lt"/>
            </a:endParaRPr>
          </a:p>
        </p:txBody>
      </p:sp>
      <p:sp>
        <p:nvSpPr>
          <p:cNvPr id="71" name="椭圆 70"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SpPr/>
          <p:nvPr/>
        </p:nvSpPr>
        <p:spPr>
          <a:xfrm>
            <a:off x="9452524" y="5347628"/>
            <a:ext cx="878853" cy="878853"/>
          </a:xfrm>
          <a:prstGeom prst="ellipse">
            <a:avLst/>
          </a:pr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a typeface="微软雅黑" panose="020B0503020204020204" pitchFamily="34" charset="-122"/>
              <a:sym typeface="+mn-lt"/>
            </a:endParaRPr>
          </a:p>
        </p:txBody>
      </p:sp>
      <p:grpSp>
        <p:nvGrpSpPr>
          <p:cNvPr id="72" name="Group 16"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a:grpSpLocks noChangeAspect="1"/>
          </p:cNvGrpSpPr>
          <p:nvPr/>
        </p:nvGrpSpPr>
        <p:grpSpPr bwMode="auto">
          <a:xfrm>
            <a:off x="9732593" y="5631984"/>
            <a:ext cx="318716" cy="310139"/>
            <a:chOff x="5333" y="4398"/>
            <a:chExt cx="446" cy="434"/>
          </a:xfrm>
        </p:grpSpPr>
        <p:sp>
          <p:nvSpPr>
            <p:cNvPr id="73" name="Freeform 17"/>
            <p:cNvSpPr/>
            <p:nvPr/>
          </p:nvSpPr>
          <p:spPr bwMode="auto">
            <a:xfrm>
              <a:off x="5333" y="4398"/>
              <a:ext cx="446" cy="285"/>
            </a:xfrm>
            <a:custGeom>
              <a:avLst/>
              <a:gdLst>
                <a:gd name="T0" fmla="*/ 157 w 186"/>
                <a:gd name="T1" fmla="*/ 119 h 119"/>
                <a:gd name="T2" fmla="*/ 102 w 186"/>
                <a:gd name="T3" fmla="*/ 119 h 119"/>
                <a:gd name="T4" fmla="*/ 102 w 186"/>
                <a:gd name="T5" fmla="*/ 113 h 119"/>
                <a:gd name="T6" fmla="*/ 157 w 186"/>
                <a:gd name="T7" fmla="*/ 113 h 119"/>
                <a:gd name="T8" fmla="*/ 180 w 186"/>
                <a:gd name="T9" fmla="*/ 90 h 119"/>
                <a:gd name="T10" fmla="*/ 158 w 186"/>
                <a:gd name="T11" fmla="*/ 67 h 119"/>
                <a:gd name="T12" fmla="*/ 153 w 186"/>
                <a:gd name="T13" fmla="*/ 66 h 119"/>
                <a:gd name="T14" fmla="*/ 155 w 186"/>
                <a:gd name="T15" fmla="*/ 62 h 119"/>
                <a:gd name="T16" fmla="*/ 159 w 186"/>
                <a:gd name="T17" fmla="*/ 45 h 119"/>
                <a:gd name="T18" fmla="*/ 121 w 186"/>
                <a:gd name="T19" fmla="*/ 6 h 119"/>
                <a:gd name="T20" fmla="*/ 89 w 186"/>
                <a:gd name="T21" fmla="*/ 22 h 119"/>
                <a:gd name="T22" fmla="*/ 87 w 186"/>
                <a:gd name="T23" fmla="*/ 25 h 119"/>
                <a:gd name="T24" fmla="*/ 85 w 186"/>
                <a:gd name="T25" fmla="*/ 22 h 119"/>
                <a:gd name="T26" fmla="*/ 69 w 186"/>
                <a:gd name="T27" fmla="*/ 16 h 119"/>
                <a:gd name="T28" fmla="*/ 47 w 186"/>
                <a:gd name="T29" fmla="*/ 36 h 119"/>
                <a:gd name="T30" fmla="*/ 47 w 186"/>
                <a:gd name="T31" fmla="*/ 39 h 119"/>
                <a:gd name="T32" fmla="*/ 43 w 186"/>
                <a:gd name="T33" fmla="*/ 39 h 119"/>
                <a:gd name="T34" fmla="*/ 6 w 186"/>
                <a:gd name="T35" fmla="*/ 76 h 119"/>
                <a:gd name="T36" fmla="*/ 41 w 186"/>
                <a:gd name="T37" fmla="*/ 113 h 119"/>
                <a:gd name="T38" fmla="*/ 42 w 186"/>
                <a:gd name="T39" fmla="*/ 113 h 119"/>
                <a:gd name="T40" fmla="*/ 83 w 186"/>
                <a:gd name="T41" fmla="*/ 113 h 119"/>
                <a:gd name="T42" fmla="*/ 83 w 186"/>
                <a:gd name="T43" fmla="*/ 119 h 119"/>
                <a:gd name="T44" fmla="*/ 38 w 186"/>
                <a:gd name="T45" fmla="*/ 119 h 119"/>
                <a:gd name="T46" fmla="*/ 0 w 186"/>
                <a:gd name="T47" fmla="*/ 76 h 119"/>
                <a:gd name="T48" fmla="*/ 42 w 186"/>
                <a:gd name="T49" fmla="*/ 33 h 119"/>
                <a:gd name="T50" fmla="*/ 69 w 186"/>
                <a:gd name="T51" fmla="*/ 10 h 119"/>
                <a:gd name="T52" fmla="*/ 86 w 186"/>
                <a:gd name="T53" fmla="*/ 16 h 119"/>
                <a:gd name="T54" fmla="*/ 121 w 186"/>
                <a:gd name="T55" fmla="*/ 0 h 119"/>
                <a:gd name="T56" fmla="*/ 165 w 186"/>
                <a:gd name="T57" fmla="*/ 45 h 119"/>
                <a:gd name="T58" fmla="*/ 162 w 186"/>
                <a:gd name="T59" fmla="*/ 61 h 119"/>
                <a:gd name="T60" fmla="*/ 186 w 186"/>
                <a:gd name="T61" fmla="*/ 90 h 119"/>
                <a:gd name="T62" fmla="*/ 157 w 186"/>
                <a:gd name="T6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19">
                  <a:moveTo>
                    <a:pt x="157" y="119"/>
                  </a:moveTo>
                  <a:cubicBezTo>
                    <a:pt x="102" y="119"/>
                    <a:pt x="102" y="119"/>
                    <a:pt x="102" y="119"/>
                  </a:cubicBezTo>
                  <a:cubicBezTo>
                    <a:pt x="102" y="113"/>
                    <a:pt x="102" y="113"/>
                    <a:pt x="102" y="113"/>
                  </a:cubicBezTo>
                  <a:cubicBezTo>
                    <a:pt x="157" y="113"/>
                    <a:pt x="157" y="113"/>
                    <a:pt x="157" y="113"/>
                  </a:cubicBezTo>
                  <a:cubicBezTo>
                    <a:pt x="169" y="113"/>
                    <a:pt x="180" y="102"/>
                    <a:pt x="180" y="90"/>
                  </a:cubicBezTo>
                  <a:cubicBezTo>
                    <a:pt x="180" y="77"/>
                    <a:pt x="170" y="67"/>
                    <a:pt x="158" y="67"/>
                  </a:cubicBezTo>
                  <a:cubicBezTo>
                    <a:pt x="153" y="66"/>
                    <a:pt x="153" y="66"/>
                    <a:pt x="153" y="66"/>
                  </a:cubicBezTo>
                  <a:cubicBezTo>
                    <a:pt x="155" y="62"/>
                    <a:pt x="155" y="62"/>
                    <a:pt x="155" y="62"/>
                  </a:cubicBezTo>
                  <a:cubicBezTo>
                    <a:pt x="158" y="57"/>
                    <a:pt x="159" y="51"/>
                    <a:pt x="159" y="45"/>
                  </a:cubicBezTo>
                  <a:cubicBezTo>
                    <a:pt x="159" y="23"/>
                    <a:pt x="142" y="6"/>
                    <a:pt x="121" y="6"/>
                  </a:cubicBezTo>
                  <a:cubicBezTo>
                    <a:pt x="108" y="6"/>
                    <a:pt x="96" y="12"/>
                    <a:pt x="89" y="22"/>
                  </a:cubicBezTo>
                  <a:cubicBezTo>
                    <a:pt x="87" y="25"/>
                    <a:pt x="87" y="25"/>
                    <a:pt x="87" y="25"/>
                  </a:cubicBezTo>
                  <a:cubicBezTo>
                    <a:pt x="85" y="22"/>
                    <a:pt x="85" y="22"/>
                    <a:pt x="85" y="22"/>
                  </a:cubicBezTo>
                  <a:cubicBezTo>
                    <a:pt x="80" y="18"/>
                    <a:pt x="75" y="16"/>
                    <a:pt x="69" y="16"/>
                  </a:cubicBezTo>
                  <a:cubicBezTo>
                    <a:pt x="58" y="16"/>
                    <a:pt x="48" y="25"/>
                    <a:pt x="47" y="36"/>
                  </a:cubicBezTo>
                  <a:cubicBezTo>
                    <a:pt x="47" y="39"/>
                    <a:pt x="47" y="39"/>
                    <a:pt x="47" y="39"/>
                  </a:cubicBezTo>
                  <a:cubicBezTo>
                    <a:pt x="43" y="39"/>
                    <a:pt x="43" y="39"/>
                    <a:pt x="43" y="39"/>
                  </a:cubicBezTo>
                  <a:cubicBezTo>
                    <a:pt x="22" y="39"/>
                    <a:pt x="6" y="56"/>
                    <a:pt x="6" y="76"/>
                  </a:cubicBezTo>
                  <a:cubicBezTo>
                    <a:pt x="6" y="96"/>
                    <a:pt x="21" y="112"/>
                    <a:pt x="41" y="113"/>
                  </a:cubicBezTo>
                  <a:cubicBezTo>
                    <a:pt x="42" y="113"/>
                    <a:pt x="42" y="113"/>
                    <a:pt x="42" y="113"/>
                  </a:cubicBezTo>
                  <a:cubicBezTo>
                    <a:pt x="83" y="113"/>
                    <a:pt x="83" y="113"/>
                    <a:pt x="83" y="113"/>
                  </a:cubicBezTo>
                  <a:cubicBezTo>
                    <a:pt x="83" y="119"/>
                    <a:pt x="83" y="119"/>
                    <a:pt x="83" y="119"/>
                  </a:cubicBezTo>
                  <a:cubicBezTo>
                    <a:pt x="38" y="119"/>
                    <a:pt x="38" y="119"/>
                    <a:pt x="38" y="119"/>
                  </a:cubicBezTo>
                  <a:cubicBezTo>
                    <a:pt x="17" y="116"/>
                    <a:pt x="0" y="98"/>
                    <a:pt x="0" y="76"/>
                  </a:cubicBezTo>
                  <a:cubicBezTo>
                    <a:pt x="0" y="53"/>
                    <a:pt x="19" y="34"/>
                    <a:pt x="42" y="33"/>
                  </a:cubicBezTo>
                  <a:cubicBezTo>
                    <a:pt x="44" y="20"/>
                    <a:pt x="55" y="10"/>
                    <a:pt x="69" y="10"/>
                  </a:cubicBezTo>
                  <a:cubicBezTo>
                    <a:pt x="75" y="10"/>
                    <a:pt x="81" y="12"/>
                    <a:pt x="86" y="16"/>
                  </a:cubicBezTo>
                  <a:cubicBezTo>
                    <a:pt x="95" y="6"/>
                    <a:pt x="107" y="0"/>
                    <a:pt x="121" y="0"/>
                  </a:cubicBezTo>
                  <a:cubicBezTo>
                    <a:pt x="145" y="0"/>
                    <a:pt x="165" y="20"/>
                    <a:pt x="165" y="45"/>
                  </a:cubicBezTo>
                  <a:cubicBezTo>
                    <a:pt x="165" y="50"/>
                    <a:pt x="164" y="56"/>
                    <a:pt x="162" y="61"/>
                  </a:cubicBezTo>
                  <a:cubicBezTo>
                    <a:pt x="176" y="64"/>
                    <a:pt x="186" y="75"/>
                    <a:pt x="186" y="90"/>
                  </a:cubicBezTo>
                  <a:cubicBezTo>
                    <a:pt x="186" y="106"/>
                    <a:pt x="173" y="119"/>
                    <a:pt x="157" y="119"/>
                  </a:cubicBezTo>
                  <a:close/>
                </a:path>
              </a:pathLst>
            </a:cu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anose="020B0503020204020204" pitchFamily="34" charset="-122"/>
              </a:endParaRPr>
            </a:p>
          </p:txBody>
        </p:sp>
        <p:sp>
          <p:nvSpPr>
            <p:cNvPr id="74" name="Freeform 18"/>
            <p:cNvSpPr/>
            <p:nvPr/>
          </p:nvSpPr>
          <p:spPr bwMode="auto">
            <a:xfrm>
              <a:off x="5482" y="4748"/>
              <a:ext cx="149" cy="84"/>
            </a:xfrm>
            <a:custGeom>
              <a:avLst/>
              <a:gdLst>
                <a:gd name="T0" fmla="*/ 74 w 149"/>
                <a:gd name="T1" fmla="*/ 84 h 84"/>
                <a:gd name="T2" fmla="*/ 0 w 149"/>
                <a:gd name="T3" fmla="*/ 10 h 84"/>
                <a:gd name="T4" fmla="*/ 10 w 149"/>
                <a:gd name="T5" fmla="*/ 0 h 84"/>
                <a:gd name="T6" fmla="*/ 74 w 149"/>
                <a:gd name="T7" fmla="*/ 62 h 84"/>
                <a:gd name="T8" fmla="*/ 139 w 149"/>
                <a:gd name="T9" fmla="*/ 0 h 84"/>
                <a:gd name="T10" fmla="*/ 149 w 149"/>
                <a:gd name="T11" fmla="*/ 10 h 84"/>
                <a:gd name="T12" fmla="*/ 74 w 149"/>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49" h="84">
                  <a:moveTo>
                    <a:pt x="74" y="84"/>
                  </a:moveTo>
                  <a:lnTo>
                    <a:pt x="0" y="10"/>
                  </a:lnTo>
                  <a:lnTo>
                    <a:pt x="10" y="0"/>
                  </a:lnTo>
                  <a:lnTo>
                    <a:pt x="74" y="62"/>
                  </a:lnTo>
                  <a:lnTo>
                    <a:pt x="139" y="0"/>
                  </a:lnTo>
                  <a:lnTo>
                    <a:pt x="149" y="10"/>
                  </a:lnTo>
                  <a:lnTo>
                    <a:pt x="74" y="84"/>
                  </a:lnTo>
                  <a:close/>
                </a:path>
              </a:pathLst>
            </a:cu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anose="020B0503020204020204" pitchFamily="34" charset="-122"/>
              </a:endParaRPr>
            </a:p>
          </p:txBody>
        </p:sp>
        <p:sp>
          <p:nvSpPr>
            <p:cNvPr id="75" name="Rectangle 19"/>
            <p:cNvSpPr>
              <a:spLocks noChangeArrowheads="1"/>
            </p:cNvSpPr>
            <p:nvPr/>
          </p:nvSpPr>
          <p:spPr bwMode="auto">
            <a:xfrm>
              <a:off x="5549" y="4542"/>
              <a:ext cx="15" cy="276"/>
            </a:xfrm>
            <a:prstGeom prst="rect">
              <a:avLst/>
            </a:pr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anose="020B0503020204020204" pitchFamily="34" charset="-122"/>
              </a:endParaRPr>
            </a:p>
          </p:txBody>
        </p:sp>
      </p:grpSp>
      <p:sp>
        <p:nvSpPr>
          <p:cNvPr id="76" name="KSO_Shape"/>
          <p:cNvSpPr/>
          <p:nvPr/>
        </p:nvSpPr>
        <p:spPr bwMode="auto">
          <a:xfrm>
            <a:off x="2875384" y="2077695"/>
            <a:ext cx="684862" cy="562728"/>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tx1">
              <a:lumMod val="75000"/>
              <a:lumOff val="25000"/>
            </a:schemeClr>
          </a:solidFill>
          <a:ln>
            <a:noFill/>
          </a:ln>
        </p:spPr>
        <p:txBody>
          <a:bodyPr vert="horz" wrap="square" lIns="127988" tIns="63994" rIns="127988" bIns="63994" numCol="1" anchor="t" anchorCtr="0" compatLnSpc="1"/>
          <a:lstStyle/>
          <a:p>
            <a:endParaRPr lang="zh-CN" altLang="en-US" sz="3525">
              <a:ea typeface="微软雅黑" panose="020B0503020204020204" pitchFamily="34" charset="-122"/>
            </a:endParaRPr>
          </a:p>
        </p:txBody>
      </p:sp>
      <p:sp>
        <p:nvSpPr>
          <p:cNvPr id="77" name="KSO_Shape"/>
          <p:cNvSpPr/>
          <p:nvPr/>
        </p:nvSpPr>
        <p:spPr bwMode="auto">
          <a:xfrm>
            <a:off x="6696133" y="5660906"/>
            <a:ext cx="296237" cy="252295"/>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0043CF"/>
          </a:solid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a typeface="微软雅黑" panose="020B0503020204020204" pitchFamily="34" charset="-122"/>
            </a:endParaRPr>
          </a:p>
        </p:txBody>
      </p:sp>
      <p:sp>
        <p:nvSpPr>
          <p:cNvPr id="78" name="KSO_Shape"/>
          <p:cNvSpPr>
            <a:spLocks noChangeArrowheads="1"/>
          </p:cNvSpPr>
          <p:nvPr/>
        </p:nvSpPr>
        <p:spPr bwMode="auto">
          <a:xfrm>
            <a:off x="8184046" y="5605454"/>
            <a:ext cx="368111" cy="363203"/>
          </a:xfrm>
          <a:custGeom>
            <a:avLst/>
            <a:gdLst/>
            <a:ahLst/>
            <a:cxnLst/>
            <a:rect l="0" t="0" r="r" b="b"/>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021CBA"/>
          </a:solid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58"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1502117" y="4105299"/>
            <a:ext cx="2096284" cy="695447"/>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3920" b="1" dirty="0">
                <a:solidFill>
                  <a:prstClr val="black">
                    <a:lumMod val="75000"/>
                    <a:lumOff val="25000"/>
                  </a:prstClr>
                </a:solidFill>
                <a:ea typeface="微软雅黑" panose="020B0503020204020204" pitchFamily="34" charset="-122"/>
                <a:cs typeface="+mn-ea"/>
                <a:sym typeface="+mn-lt"/>
              </a:rPr>
              <a:t>31%</a:t>
            </a:r>
            <a:endParaRPr lang="zh-CN" altLang="en-US" sz="3920" b="1" dirty="0">
              <a:solidFill>
                <a:prstClr val="black">
                  <a:lumMod val="75000"/>
                  <a:lumOff val="25000"/>
                </a:prstClr>
              </a:solidFill>
              <a:ea typeface="微软雅黑" panose="020B0503020204020204" pitchFamily="34" charset="-122"/>
              <a:cs typeface="+mn-ea"/>
              <a:sym typeface="+mn-lt"/>
            </a:endParaRPr>
          </a:p>
        </p:txBody>
      </p:sp>
      <p:sp>
        <p:nvSpPr>
          <p:cNvPr id="39" name="文本框 59"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5092716" y="4105299"/>
            <a:ext cx="2096284" cy="695447"/>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3920" b="1" dirty="0">
                <a:solidFill>
                  <a:prstClr val="black">
                    <a:lumMod val="75000"/>
                    <a:lumOff val="25000"/>
                  </a:prstClr>
                </a:solidFill>
                <a:ea typeface="微软雅黑" panose="020B0503020204020204" pitchFamily="34" charset="-122"/>
                <a:cs typeface="+mn-ea"/>
                <a:sym typeface="+mn-lt"/>
              </a:rPr>
              <a:t>43%</a:t>
            </a:r>
            <a:endParaRPr lang="zh-CN" altLang="en-US" sz="3920" b="1" dirty="0">
              <a:solidFill>
                <a:prstClr val="black">
                  <a:lumMod val="75000"/>
                  <a:lumOff val="25000"/>
                </a:prstClr>
              </a:solidFill>
              <a:ea typeface="微软雅黑" panose="020B0503020204020204" pitchFamily="34" charset="-122"/>
              <a:cs typeface="+mn-ea"/>
              <a:sym typeface="+mn-lt"/>
            </a:endParaRPr>
          </a:p>
        </p:txBody>
      </p:sp>
      <p:sp>
        <p:nvSpPr>
          <p:cNvPr id="40" name="文本框 60"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8683315" y="4105299"/>
            <a:ext cx="2096284" cy="695447"/>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3920" b="1" dirty="0">
                <a:solidFill>
                  <a:prstClr val="black">
                    <a:lumMod val="75000"/>
                    <a:lumOff val="25000"/>
                  </a:prstClr>
                </a:solidFill>
                <a:ea typeface="微软雅黑" panose="020B0503020204020204" pitchFamily="34" charset="-122"/>
                <a:cs typeface="+mn-ea"/>
                <a:sym typeface="+mn-lt"/>
              </a:rPr>
              <a:t>64%</a:t>
            </a:r>
            <a:endParaRPr lang="zh-CN" altLang="en-US" sz="3920" b="1" dirty="0">
              <a:solidFill>
                <a:prstClr val="black">
                  <a:lumMod val="75000"/>
                  <a:lumOff val="25000"/>
                </a:prstClr>
              </a:solidFill>
              <a:ea typeface="微软雅黑" panose="020B0503020204020204" pitchFamily="34" charset="-122"/>
              <a:cs typeface="+mn-ea"/>
              <a:sym typeface="+mn-lt"/>
            </a:endParaRPr>
          </a:p>
        </p:txBody>
      </p:sp>
      <p:grpSp>
        <p:nvGrpSpPr>
          <p:cNvPr id="41" name="组合 40"/>
          <p:cNvGrpSpPr/>
          <p:nvPr/>
        </p:nvGrpSpPr>
        <p:grpSpPr>
          <a:xfrm>
            <a:off x="1198591" y="1484784"/>
            <a:ext cx="2703339" cy="2619153"/>
            <a:chOff x="1529398" y="1684665"/>
            <a:chExt cx="2703339" cy="2619153"/>
          </a:xfrm>
        </p:grpSpPr>
        <p:graphicFrame>
          <p:nvGraphicFramePr>
            <p:cNvPr id="42" name="图表 41"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aphicFramePr/>
            <p:nvPr/>
          </p:nvGraphicFramePr>
          <p:xfrm>
            <a:off x="1529398" y="1684665"/>
            <a:ext cx="2703339" cy="2619153"/>
          </p:xfrm>
          <a:graphic>
            <a:graphicData uri="http://schemas.openxmlformats.org/drawingml/2006/chart">
              <c:chart xmlns:c="http://schemas.openxmlformats.org/drawingml/2006/chart" xmlns:r="http://schemas.openxmlformats.org/officeDocument/2006/relationships" r:id="rId2"/>
            </a:graphicData>
          </a:graphic>
        </p:graphicFrame>
        <p:sp>
          <p:nvSpPr>
            <p:cNvPr id="43" name="椭圆 42"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2007722" y="2149024"/>
              <a:ext cx="1746694" cy="1746692"/>
            </a:xfrm>
            <a:prstGeom prst="ellipse">
              <a:avLst/>
            </a:prstGeom>
            <a:solidFill>
              <a:sysClr val="window" lastClr="FFFFFF"/>
            </a:solidFill>
            <a:ln w="25400" cap="flat" cmpd="sng" algn="ctr">
              <a:no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sp>
          <p:nvSpPr>
            <p:cNvPr id="44" name="文本框 7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1934065" y="3312735"/>
              <a:ext cx="1894011" cy="350865"/>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1680" dirty="0">
                  <a:solidFill>
                    <a:srgbClr val="232428"/>
                  </a:solidFill>
                  <a:ea typeface="微软雅黑" panose="020B0503020204020204" pitchFamily="34" charset="-122"/>
                  <a:cs typeface="+mn-ea"/>
                  <a:sym typeface="+mn-lt"/>
                </a:rPr>
                <a:t>Music</a:t>
              </a:r>
              <a:endParaRPr lang="zh-CN" altLang="en-US" sz="1680" dirty="0">
                <a:solidFill>
                  <a:srgbClr val="232428"/>
                </a:solidFill>
                <a:ea typeface="微软雅黑" panose="020B0503020204020204" pitchFamily="34" charset="-122"/>
                <a:cs typeface="+mn-ea"/>
                <a:sym typeface="+mn-lt"/>
              </a:endParaRPr>
            </a:p>
          </p:txBody>
        </p:sp>
        <p:grpSp>
          <p:nvGrpSpPr>
            <p:cNvPr id="45" name="组合 4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2521612" y="2641803"/>
              <a:ext cx="718919" cy="704886"/>
              <a:chOff x="6599238" y="5503863"/>
              <a:chExt cx="2114550" cy="2073275"/>
            </a:xfrm>
            <a:solidFill>
              <a:srgbClr val="021CBA"/>
            </a:solidFill>
          </p:grpSpPr>
          <p:sp>
            <p:nvSpPr>
              <p:cNvPr id="46" name="Freeform 19"/>
              <p:cNvSpPr/>
              <p:nvPr/>
            </p:nvSpPr>
            <p:spPr bwMode="auto">
              <a:xfrm>
                <a:off x="6888163" y="6427788"/>
                <a:ext cx="349250" cy="1149350"/>
              </a:xfrm>
              <a:custGeom>
                <a:avLst/>
                <a:gdLst>
                  <a:gd name="T0" fmla="*/ 60 w 93"/>
                  <a:gd name="T1" fmla="*/ 36 h 306"/>
                  <a:gd name="T2" fmla="*/ 5 w 93"/>
                  <a:gd name="T3" fmla="*/ 34 h 306"/>
                  <a:gd name="T4" fmla="*/ 47 w 93"/>
                  <a:gd name="T5" fmla="*/ 306 h 306"/>
                  <a:gd name="T6" fmla="*/ 83 w 93"/>
                  <a:gd name="T7" fmla="*/ 250 h 306"/>
                  <a:gd name="T8" fmla="*/ 60 w 93"/>
                  <a:gd name="T9" fmla="*/ 36 h 306"/>
                </a:gdLst>
                <a:ahLst/>
                <a:cxnLst>
                  <a:cxn ang="0">
                    <a:pos x="T0" y="T1"/>
                  </a:cxn>
                  <a:cxn ang="0">
                    <a:pos x="T2" y="T3"/>
                  </a:cxn>
                  <a:cxn ang="0">
                    <a:pos x="T4" y="T5"/>
                  </a:cxn>
                  <a:cxn ang="0">
                    <a:pos x="T6" y="T7"/>
                  </a:cxn>
                  <a:cxn ang="0">
                    <a:pos x="T8" y="T9"/>
                  </a:cxn>
                </a:cxnLst>
                <a:rect l="0" t="0" r="r" b="b"/>
                <a:pathLst>
                  <a:path w="93" h="306">
                    <a:moveTo>
                      <a:pt x="60" y="36"/>
                    </a:moveTo>
                    <a:cubicBezTo>
                      <a:pt x="35" y="0"/>
                      <a:pt x="5" y="34"/>
                      <a:pt x="5" y="34"/>
                    </a:cubicBezTo>
                    <a:cubicBezTo>
                      <a:pt x="0" y="156"/>
                      <a:pt x="47" y="306"/>
                      <a:pt x="47" y="306"/>
                    </a:cubicBezTo>
                    <a:cubicBezTo>
                      <a:pt x="93" y="300"/>
                      <a:pt x="83" y="250"/>
                      <a:pt x="83" y="250"/>
                    </a:cubicBezTo>
                    <a:cubicBezTo>
                      <a:pt x="39" y="176"/>
                      <a:pt x="86" y="71"/>
                      <a:pt x="60"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sp>
            <p:nvSpPr>
              <p:cNvPr id="47" name="Freeform 20"/>
              <p:cNvSpPr/>
              <p:nvPr/>
            </p:nvSpPr>
            <p:spPr bwMode="auto">
              <a:xfrm>
                <a:off x="6599238" y="5503863"/>
                <a:ext cx="2114550" cy="2054225"/>
              </a:xfrm>
              <a:custGeom>
                <a:avLst/>
                <a:gdLst>
                  <a:gd name="T0" fmla="*/ 538 w 563"/>
                  <a:gd name="T1" fmla="*/ 371 h 547"/>
                  <a:gd name="T2" fmla="*/ 538 w 563"/>
                  <a:gd name="T3" fmla="*/ 371 h 547"/>
                  <a:gd name="T4" fmla="*/ 539 w 563"/>
                  <a:gd name="T5" fmla="*/ 354 h 547"/>
                  <a:gd name="T6" fmla="*/ 524 w 563"/>
                  <a:gd name="T7" fmla="*/ 320 h 547"/>
                  <a:gd name="T8" fmla="*/ 506 w 563"/>
                  <a:gd name="T9" fmla="*/ 154 h 547"/>
                  <a:gd name="T10" fmla="*/ 282 w 563"/>
                  <a:gd name="T11" fmla="*/ 2 h 547"/>
                  <a:gd name="T12" fmla="*/ 57 w 563"/>
                  <a:gd name="T13" fmla="*/ 154 h 547"/>
                  <a:gd name="T14" fmla="*/ 39 w 563"/>
                  <a:gd name="T15" fmla="*/ 320 h 547"/>
                  <a:gd name="T16" fmla="*/ 24 w 563"/>
                  <a:gd name="T17" fmla="*/ 354 h 547"/>
                  <a:gd name="T18" fmla="*/ 25 w 563"/>
                  <a:gd name="T19" fmla="*/ 371 h 547"/>
                  <a:gd name="T20" fmla="*/ 25 w 563"/>
                  <a:gd name="T21" fmla="*/ 371 h 547"/>
                  <a:gd name="T22" fmla="*/ 0 w 563"/>
                  <a:gd name="T23" fmla="*/ 395 h 547"/>
                  <a:gd name="T24" fmla="*/ 32 w 563"/>
                  <a:gd name="T25" fmla="*/ 497 h 547"/>
                  <a:gd name="T26" fmla="*/ 59 w 563"/>
                  <a:gd name="T27" fmla="*/ 501 h 547"/>
                  <a:gd name="T28" fmla="*/ 75 w 563"/>
                  <a:gd name="T29" fmla="*/ 514 h 547"/>
                  <a:gd name="T30" fmla="*/ 75 w 563"/>
                  <a:gd name="T31" fmla="*/ 514 h 547"/>
                  <a:gd name="T32" fmla="*/ 79 w 563"/>
                  <a:gd name="T33" fmla="*/ 524 h 547"/>
                  <a:gd name="T34" fmla="*/ 112 w 563"/>
                  <a:gd name="T35" fmla="*/ 542 h 547"/>
                  <a:gd name="T36" fmla="*/ 74 w 563"/>
                  <a:gd name="T37" fmla="*/ 158 h 547"/>
                  <a:gd name="T38" fmla="*/ 282 w 563"/>
                  <a:gd name="T39" fmla="*/ 19 h 547"/>
                  <a:gd name="T40" fmla="*/ 489 w 563"/>
                  <a:gd name="T41" fmla="*/ 158 h 547"/>
                  <a:gd name="T42" fmla="*/ 452 w 563"/>
                  <a:gd name="T43" fmla="*/ 542 h 547"/>
                  <a:gd name="T44" fmla="*/ 485 w 563"/>
                  <a:gd name="T45" fmla="*/ 524 h 547"/>
                  <a:gd name="T46" fmla="*/ 488 w 563"/>
                  <a:gd name="T47" fmla="*/ 514 h 547"/>
                  <a:gd name="T48" fmla="*/ 488 w 563"/>
                  <a:gd name="T49" fmla="*/ 514 h 547"/>
                  <a:gd name="T50" fmla="*/ 504 w 563"/>
                  <a:gd name="T51" fmla="*/ 501 h 547"/>
                  <a:gd name="T52" fmla="*/ 531 w 563"/>
                  <a:gd name="T53" fmla="*/ 497 h 547"/>
                  <a:gd name="T54" fmla="*/ 563 w 563"/>
                  <a:gd name="T55" fmla="*/ 395 h 547"/>
                  <a:gd name="T56" fmla="*/ 538 w 563"/>
                  <a:gd name="T57" fmla="*/ 37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3" h="547">
                    <a:moveTo>
                      <a:pt x="538" y="371"/>
                    </a:moveTo>
                    <a:cubicBezTo>
                      <a:pt x="538" y="371"/>
                      <a:pt x="538" y="371"/>
                      <a:pt x="538" y="371"/>
                    </a:cubicBezTo>
                    <a:cubicBezTo>
                      <a:pt x="539" y="364"/>
                      <a:pt x="539" y="358"/>
                      <a:pt x="539" y="354"/>
                    </a:cubicBezTo>
                    <a:cubicBezTo>
                      <a:pt x="540" y="336"/>
                      <a:pt x="530" y="325"/>
                      <a:pt x="524" y="320"/>
                    </a:cubicBezTo>
                    <a:cubicBezTo>
                      <a:pt x="527" y="266"/>
                      <a:pt x="523" y="208"/>
                      <a:pt x="506" y="154"/>
                    </a:cubicBezTo>
                    <a:cubicBezTo>
                      <a:pt x="457" y="0"/>
                      <a:pt x="301" y="1"/>
                      <a:pt x="282" y="2"/>
                    </a:cubicBezTo>
                    <a:cubicBezTo>
                      <a:pt x="262" y="1"/>
                      <a:pt x="106" y="0"/>
                      <a:pt x="57" y="154"/>
                    </a:cubicBezTo>
                    <a:cubicBezTo>
                      <a:pt x="40" y="208"/>
                      <a:pt x="36" y="266"/>
                      <a:pt x="39" y="320"/>
                    </a:cubicBezTo>
                    <a:cubicBezTo>
                      <a:pt x="33" y="325"/>
                      <a:pt x="24" y="336"/>
                      <a:pt x="24" y="354"/>
                    </a:cubicBezTo>
                    <a:cubicBezTo>
                      <a:pt x="25" y="358"/>
                      <a:pt x="25" y="364"/>
                      <a:pt x="25" y="371"/>
                    </a:cubicBezTo>
                    <a:cubicBezTo>
                      <a:pt x="25" y="371"/>
                      <a:pt x="25" y="371"/>
                      <a:pt x="25" y="371"/>
                    </a:cubicBezTo>
                    <a:cubicBezTo>
                      <a:pt x="25" y="371"/>
                      <a:pt x="0" y="376"/>
                      <a:pt x="0" y="395"/>
                    </a:cubicBezTo>
                    <a:cubicBezTo>
                      <a:pt x="0" y="413"/>
                      <a:pt x="18" y="489"/>
                      <a:pt x="32" y="497"/>
                    </a:cubicBezTo>
                    <a:cubicBezTo>
                      <a:pt x="41" y="503"/>
                      <a:pt x="53" y="502"/>
                      <a:pt x="59" y="501"/>
                    </a:cubicBezTo>
                    <a:cubicBezTo>
                      <a:pt x="64" y="508"/>
                      <a:pt x="69" y="512"/>
                      <a:pt x="75" y="514"/>
                    </a:cubicBezTo>
                    <a:cubicBezTo>
                      <a:pt x="75" y="514"/>
                      <a:pt x="75" y="514"/>
                      <a:pt x="75" y="514"/>
                    </a:cubicBezTo>
                    <a:cubicBezTo>
                      <a:pt x="77" y="521"/>
                      <a:pt x="79" y="524"/>
                      <a:pt x="79" y="524"/>
                    </a:cubicBezTo>
                    <a:cubicBezTo>
                      <a:pt x="79" y="524"/>
                      <a:pt x="89" y="547"/>
                      <a:pt x="112" y="542"/>
                    </a:cubicBezTo>
                    <a:cubicBezTo>
                      <a:pt x="112" y="542"/>
                      <a:pt x="42" y="263"/>
                      <a:pt x="74" y="158"/>
                    </a:cubicBezTo>
                    <a:cubicBezTo>
                      <a:pt x="107" y="54"/>
                      <a:pt x="195" y="19"/>
                      <a:pt x="282" y="19"/>
                    </a:cubicBezTo>
                    <a:cubicBezTo>
                      <a:pt x="368" y="19"/>
                      <a:pt x="456" y="54"/>
                      <a:pt x="489" y="158"/>
                    </a:cubicBezTo>
                    <a:cubicBezTo>
                      <a:pt x="522" y="263"/>
                      <a:pt x="452" y="542"/>
                      <a:pt x="452" y="542"/>
                    </a:cubicBezTo>
                    <a:cubicBezTo>
                      <a:pt x="475" y="547"/>
                      <a:pt x="485" y="524"/>
                      <a:pt x="485" y="524"/>
                    </a:cubicBezTo>
                    <a:cubicBezTo>
                      <a:pt x="485" y="524"/>
                      <a:pt x="486" y="521"/>
                      <a:pt x="488" y="514"/>
                    </a:cubicBezTo>
                    <a:cubicBezTo>
                      <a:pt x="488" y="514"/>
                      <a:pt x="488" y="514"/>
                      <a:pt x="488" y="514"/>
                    </a:cubicBezTo>
                    <a:cubicBezTo>
                      <a:pt x="494" y="512"/>
                      <a:pt x="499" y="508"/>
                      <a:pt x="504" y="501"/>
                    </a:cubicBezTo>
                    <a:cubicBezTo>
                      <a:pt x="511" y="502"/>
                      <a:pt x="522" y="503"/>
                      <a:pt x="531" y="497"/>
                    </a:cubicBezTo>
                    <a:cubicBezTo>
                      <a:pt x="545" y="489"/>
                      <a:pt x="563" y="413"/>
                      <a:pt x="563" y="395"/>
                    </a:cubicBezTo>
                    <a:cubicBezTo>
                      <a:pt x="563" y="376"/>
                      <a:pt x="538" y="371"/>
                      <a:pt x="538" y="371"/>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sp>
            <p:nvSpPr>
              <p:cNvPr id="49" name="Freeform 21"/>
              <p:cNvSpPr/>
              <p:nvPr/>
            </p:nvSpPr>
            <p:spPr bwMode="auto">
              <a:xfrm>
                <a:off x="8078788" y="6427788"/>
                <a:ext cx="349250" cy="1149350"/>
              </a:xfrm>
              <a:custGeom>
                <a:avLst/>
                <a:gdLst>
                  <a:gd name="T0" fmla="*/ 88 w 93"/>
                  <a:gd name="T1" fmla="*/ 34 h 306"/>
                  <a:gd name="T2" fmla="*/ 32 w 93"/>
                  <a:gd name="T3" fmla="*/ 36 h 306"/>
                  <a:gd name="T4" fmla="*/ 9 w 93"/>
                  <a:gd name="T5" fmla="*/ 250 h 306"/>
                  <a:gd name="T6" fmla="*/ 45 w 93"/>
                  <a:gd name="T7" fmla="*/ 306 h 306"/>
                  <a:gd name="T8" fmla="*/ 88 w 93"/>
                  <a:gd name="T9" fmla="*/ 34 h 306"/>
                </a:gdLst>
                <a:ahLst/>
                <a:cxnLst>
                  <a:cxn ang="0">
                    <a:pos x="T0" y="T1"/>
                  </a:cxn>
                  <a:cxn ang="0">
                    <a:pos x="T2" y="T3"/>
                  </a:cxn>
                  <a:cxn ang="0">
                    <a:pos x="T4" y="T5"/>
                  </a:cxn>
                  <a:cxn ang="0">
                    <a:pos x="T6" y="T7"/>
                  </a:cxn>
                  <a:cxn ang="0">
                    <a:pos x="T8" y="T9"/>
                  </a:cxn>
                </a:cxnLst>
                <a:rect l="0" t="0" r="r" b="b"/>
                <a:pathLst>
                  <a:path w="93" h="306">
                    <a:moveTo>
                      <a:pt x="88" y="34"/>
                    </a:moveTo>
                    <a:cubicBezTo>
                      <a:pt x="88" y="34"/>
                      <a:pt x="57" y="0"/>
                      <a:pt x="32" y="36"/>
                    </a:cubicBezTo>
                    <a:cubicBezTo>
                      <a:pt x="7" y="71"/>
                      <a:pt x="53" y="176"/>
                      <a:pt x="9" y="250"/>
                    </a:cubicBezTo>
                    <a:cubicBezTo>
                      <a:pt x="9" y="250"/>
                      <a:pt x="0" y="300"/>
                      <a:pt x="45" y="306"/>
                    </a:cubicBezTo>
                    <a:cubicBezTo>
                      <a:pt x="45" y="306"/>
                      <a:pt x="93" y="156"/>
                      <a:pt x="88" y="34"/>
                    </a:cubicBezTo>
                    <a:close/>
                  </a:path>
                </a:pathLst>
              </a:custGeom>
              <a:solidFill>
                <a:srgbClr val="1B54E1"/>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grpSp>
      </p:grpSp>
      <p:grpSp>
        <p:nvGrpSpPr>
          <p:cNvPr id="53" name="组合 52"/>
          <p:cNvGrpSpPr/>
          <p:nvPr/>
        </p:nvGrpSpPr>
        <p:grpSpPr>
          <a:xfrm>
            <a:off x="8252344" y="1484784"/>
            <a:ext cx="2703339" cy="2619153"/>
            <a:chOff x="8583151" y="1684665"/>
            <a:chExt cx="2703339" cy="2619153"/>
          </a:xfrm>
        </p:grpSpPr>
        <p:graphicFrame>
          <p:nvGraphicFramePr>
            <p:cNvPr id="64" name="图表 6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aphicFramePr/>
            <p:nvPr/>
          </p:nvGraphicFramePr>
          <p:xfrm>
            <a:off x="8583151" y="1684665"/>
            <a:ext cx="2703339" cy="2619153"/>
          </p:xfrm>
          <a:graphic>
            <a:graphicData uri="http://schemas.openxmlformats.org/drawingml/2006/chart">
              <c:chart xmlns:c="http://schemas.openxmlformats.org/drawingml/2006/chart" xmlns:r="http://schemas.openxmlformats.org/officeDocument/2006/relationships" r:id="rId3"/>
            </a:graphicData>
          </a:graphic>
        </p:graphicFrame>
        <p:sp>
          <p:nvSpPr>
            <p:cNvPr id="65" name="椭圆 6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9061475" y="2149024"/>
              <a:ext cx="1746694" cy="1746692"/>
            </a:xfrm>
            <a:prstGeom prst="ellipse">
              <a:avLst/>
            </a:prstGeom>
            <a:solidFill>
              <a:sysClr val="window" lastClr="FFFFFF"/>
            </a:solidFill>
            <a:ln w="25400" cap="flat" cmpd="sng" algn="ctr">
              <a:no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sp>
          <p:nvSpPr>
            <p:cNvPr id="67" name="文本框 75"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8987818" y="3312735"/>
              <a:ext cx="1894011" cy="350865"/>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1680" dirty="0">
                  <a:solidFill>
                    <a:srgbClr val="232428"/>
                  </a:solidFill>
                  <a:ea typeface="微软雅黑" panose="020B0503020204020204" pitchFamily="34" charset="-122"/>
                  <a:cs typeface="+mn-ea"/>
                  <a:sym typeface="+mn-lt"/>
                </a:rPr>
                <a:t>Game</a:t>
              </a:r>
              <a:endParaRPr lang="zh-CN" altLang="en-US" sz="1680" dirty="0">
                <a:solidFill>
                  <a:srgbClr val="232428"/>
                </a:solidFill>
                <a:ea typeface="微软雅黑" panose="020B0503020204020204" pitchFamily="34" charset="-122"/>
                <a:cs typeface="+mn-ea"/>
                <a:sym typeface="+mn-lt"/>
              </a:endParaRPr>
            </a:p>
          </p:txBody>
        </p:sp>
        <p:grpSp>
          <p:nvGrpSpPr>
            <p:cNvPr id="69" name="组合 68"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9473190" y="2654365"/>
              <a:ext cx="923269" cy="679762"/>
              <a:chOff x="501097" y="4422758"/>
              <a:chExt cx="1385254" cy="1019901"/>
            </a:xfrm>
            <a:solidFill>
              <a:srgbClr val="021CBA"/>
            </a:solidFill>
          </p:grpSpPr>
          <p:sp>
            <p:nvSpPr>
              <p:cNvPr id="70" name="Freeform 286"/>
              <p:cNvSpPr/>
              <p:nvPr/>
            </p:nvSpPr>
            <p:spPr bwMode="auto">
              <a:xfrm>
                <a:off x="501097" y="4881760"/>
                <a:ext cx="1385254" cy="560899"/>
              </a:xfrm>
              <a:custGeom>
                <a:avLst/>
                <a:gdLst/>
                <a:ahLst/>
                <a:cxnLst/>
                <a:rect l="l" t="t" r="r" b="b"/>
                <a:pathLst>
                  <a:path w="1385254" h="560899">
                    <a:moveTo>
                      <a:pt x="1087808" y="356936"/>
                    </a:moveTo>
                    <a:cubicBezTo>
                      <a:pt x="1064340" y="356936"/>
                      <a:pt x="1045315" y="375961"/>
                      <a:pt x="1045315" y="399429"/>
                    </a:cubicBezTo>
                    <a:cubicBezTo>
                      <a:pt x="1045315" y="422897"/>
                      <a:pt x="1064340" y="441922"/>
                      <a:pt x="1087808" y="441922"/>
                    </a:cubicBezTo>
                    <a:cubicBezTo>
                      <a:pt x="1111276" y="441922"/>
                      <a:pt x="1130301" y="422897"/>
                      <a:pt x="1130301" y="399429"/>
                    </a:cubicBezTo>
                    <a:cubicBezTo>
                      <a:pt x="1130301" y="375961"/>
                      <a:pt x="1111276" y="356936"/>
                      <a:pt x="1087808" y="356936"/>
                    </a:cubicBezTo>
                    <a:close/>
                    <a:moveTo>
                      <a:pt x="1189790" y="263450"/>
                    </a:moveTo>
                    <a:cubicBezTo>
                      <a:pt x="1166322" y="263450"/>
                      <a:pt x="1147297" y="280573"/>
                      <a:pt x="1147297" y="301695"/>
                    </a:cubicBezTo>
                    <a:cubicBezTo>
                      <a:pt x="1147297" y="322817"/>
                      <a:pt x="1166322" y="339940"/>
                      <a:pt x="1189790" y="339940"/>
                    </a:cubicBezTo>
                    <a:cubicBezTo>
                      <a:pt x="1213258" y="339940"/>
                      <a:pt x="1232283" y="322817"/>
                      <a:pt x="1232283" y="301695"/>
                    </a:cubicBezTo>
                    <a:cubicBezTo>
                      <a:pt x="1232283" y="280573"/>
                      <a:pt x="1213258" y="263450"/>
                      <a:pt x="1189790" y="263450"/>
                    </a:cubicBezTo>
                    <a:close/>
                    <a:moveTo>
                      <a:pt x="985826" y="254954"/>
                    </a:moveTo>
                    <a:cubicBezTo>
                      <a:pt x="962358" y="254954"/>
                      <a:pt x="943333" y="273979"/>
                      <a:pt x="943333" y="297447"/>
                    </a:cubicBezTo>
                    <a:cubicBezTo>
                      <a:pt x="943333" y="320915"/>
                      <a:pt x="962358" y="339940"/>
                      <a:pt x="985826" y="339940"/>
                    </a:cubicBezTo>
                    <a:cubicBezTo>
                      <a:pt x="1009294" y="339940"/>
                      <a:pt x="1028319" y="320915"/>
                      <a:pt x="1028319" y="297447"/>
                    </a:cubicBezTo>
                    <a:cubicBezTo>
                      <a:pt x="1028319" y="273979"/>
                      <a:pt x="1009294" y="254954"/>
                      <a:pt x="985826" y="254954"/>
                    </a:cubicBezTo>
                    <a:close/>
                    <a:moveTo>
                      <a:pt x="1087808" y="152972"/>
                    </a:moveTo>
                    <a:cubicBezTo>
                      <a:pt x="1064340" y="152972"/>
                      <a:pt x="1045315" y="171997"/>
                      <a:pt x="1045315" y="195465"/>
                    </a:cubicBezTo>
                    <a:cubicBezTo>
                      <a:pt x="1045315" y="218933"/>
                      <a:pt x="1064340" y="237958"/>
                      <a:pt x="1087808" y="237958"/>
                    </a:cubicBezTo>
                    <a:cubicBezTo>
                      <a:pt x="1111276" y="237958"/>
                      <a:pt x="1130301" y="218933"/>
                      <a:pt x="1130301" y="195465"/>
                    </a:cubicBezTo>
                    <a:cubicBezTo>
                      <a:pt x="1130301" y="171997"/>
                      <a:pt x="1111276" y="152972"/>
                      <a:pt x="1087808" y="152972"/>
                    </a:cubicBezTo>
                    <a:close/>
                    <a:moveTo>
                      <a:pt x="280449" y="152972"/>
                    </a:moveTo>
                    <a:lnTo>
                      <a:pt x="280449" y="246456"/>
                    </a:lnTo>
                    <a:lnTo>
                      <a:pt x="186966" y="246456"/>
                    </a:lnTo>
                    <a:lnTo>
                      <a:pt x="186966" y="322943"/>
                    </a:lnTo>
                    <a:lnTo>
                      <a:pt x="280449" y="322943"/>
                    </a:lnTo>
                    <a:lnTo>
                      <a:pt x="280449" y="416427"/>
                    </a:lnTo>
                    <a:lnTo>
                      <a:pt x="365434" y="416427"/>
                    </a:lnTo>
                    <a:lnTo>
                      <a:pt x="365434" y="322943"/>
                    </a:lnTo>
                    <a:lnTo>
                      <a:pt x="458917" y="322943"/>
                    </a:lnTo>
                    <a:lnTo>
                      <a:pt x="458917" y="246456"/>
                    </a:lnTo>
                    <a:lnTo>
                      <a:pt x="365434" y="246456"/>
                    </a:lnTo>
                    <a:lnTo>
                      <a:pt x="365434" y="152972"/>
                    </a:lnTo>
                    <a:close/>
                    <a:moveTo>
                      <a:pt x="287614" y="0"/>
                    </a:moveTo>
                    <a:cubicBezTo>
                      <a:pt x="287639" y="0"/>
                      <a:pt x="292158" y="0"/>
                      <a:pt x="1097066" y="0"/>
                    </a:cubicBezTo>
                    <a:cubicBezTo>
                      <a:pt x="1256086" y="0"/>
                      <a:pt x="1385254" y="125344"/>
                      <a:pt x="1385254" y="280450"/>
                    </a:cubicBezTo>
                    <a:cubicBezTo>
                      <a:pt x="1385254" y="434983"/>
                      <a:pt x="1256086" y="560899"/>
                      <a:pt x="1097066" y="560899"/>
                    </a:cubicBezTo>
                    <a:cubicBezTo>
                      <a:pt x="1097043" y="560899"/>
                      <a:pt x="1092776" y="560899"/>
                      <a:pt x="287614" y="560899"/>
                    </a:cubicBezTo>
                    <a:cubicBezTo>
                      <a:pt x="128594" y="560899"/>
                      <a:pt x="0" y="434983"/>
                      <a:pt x="0" y="280450"/>
                    </a:cubicBezTo>
                    <a:cubicBezTo>
                      <a:pt x="0" y="125344"/>
                      <a:pt x="128594" y="0"/>
                      <a:pt x="287614" y="0"/>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sp>
            <p:nvSpPr>
              <p:cNvPr id="79" name="Freeform 288"/>
              <p:cNvSpPr/>
              <p:nvPr/>
            </p:nvSpPr>
            <p:spPr bwMode="auto">
              <a:xfrm>
                <a:off x="1129984" y="4422758"/>
                <a:ext cx="509908" cy="518410"/>
              </a:xfrm>
              <a:custGeom>
                <a:avLst/>
                <a:gdLst>
                  <a:gd name="T0" fmla="*/ 882 w 882"/>
                  <a:gd name="T1" fmla="*/ 0 h 909"/>
                  <a:gd name="T2" fmla="*/ 789 w 882"/>
                  <a:gd name="T3" fmla="*/ 0 h 909"/>
                  <a:gd name="T4" fmla="*/ 788 w 882"/>
                  <a:gd name="T5" fmla="*/ 71 h 909"/>
                  <a:gd name="T6" fmla="*/ 789 w 882"/>
                  <a:gd name="T7" fmla="*/ 243 h 909"/>
                  <a:gd name="T8" fmla="*/ 694 w 882"/>
                  <a:gd name="T9" fmla="*/ 377 h 909"/>
                  <a:gd name="T10" fmla="*/ 441 w 882"/>
                  <a:gd name="T11" fmla="*/ 441 h 909"/>
                  <a:gd name="T12" fmla="*/ 0 w 882"/>
                  <a:gd name="T13" fmla="*/ 837 h 909"/>
                  <a:gd name="T14" fmla="*/ 0 w 882"/>
                  <a:gd name="T15" fmla="*/ 909 h 909"/>
                  <a:gd name="T16" fmla="*/ 93 w 882"/>
                  <a:gd name="T17" fmla="*/ 909 h 909"/>
                  <a:gd name="T18" fmla="*/ 93 w 882"/>
                  <a:gd name="T19" fmla="*/ 837 h 909"/>
                  <a:gd name="T20" fmla="*/ 441 w 882"/>
                  <a:gd name="T21" fmla="*/ 532 h 909"/>
                  <a:gd name="T22" fmla="*/ 882 w 882"/>
                  <a:gd name="T23" fmla="*/ 243 h 909"/>
                  <a:gd name="T24" fmla="*/ 882 w 882"/>
                  <a:gd name="T25" fmla="*/ 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2" h="909">
                    <a:moveTo>
                      <a:pt x="882" y="0"/>
                    </a:moveTo>
                    <a:cubicBezTo>
                      <a:pt x="789" y="0"/>
                      <a:pt x="789" y="0"/>
                      <a:pt x="789" y="0"/>
                    </a:cubicBezTo>
                    <a:cubicBezTo>
                      <a:pt x="788" y="0"/>
                      <a:pt x="788" y="27"/>
                      <a:pt x="788" y="71"/>
                    </a:cubicBezTo>
                    <a:cubicBezTo>
                      <a:pt x="788" y="115"/>
                      <a:pt x="788" y="176"/>
                      <a:pt x="789" y="243"/>
                    </a:cubicBezTo>
                    <a:cubicBezTo>
                      <a:pt x="789" y="289"/>
                      <a:pt x="758" y="337"/>
                      <a:pt x="694" y="377"/>
                    </a:cubicBezTo>
                    <a:cubicBezTo>
                      <a:pt x="632" y="415"/>
                      <a:pt x="541" y="441"/>
                      <a:pt x="441" y="441"/>
                    </a:cubicBezTo>
                    <a:cubicBezTo>
                      <a:pt x="201" y="441"/>
                      <a:pt x="0" y="615"/>
                      <a:pt x="0" y="837"/>
                    </a:cubicBezTo>
                    <a:cubicBezTo>
                      <a:pt x="0" y="861"/>
                      <a:pt x="0" y="885"/>
                      <a:pt x="0" y="909"/>
                    </a:cubicBezTo>
                    <a:cubicBezTo>
                      <a:pt x="93" y="909"/>
                      <a:pt x="93" y="909"/>
                      <a:pt x="93" y="909"/>
                    </a:cubicBezTo>
                    <a:cubicBezTo>
                      <a:pt x="93" y="885"/>
                      <a:pt x="93" y="861"/>
                      <a:pt x="93" y="837"/>
                    </a:cubicBezTo>
                    <a:cubicBezTo>
                      <a:pt x="93" y="673"/>
                      <a:pt x="246" y="532"/>
                      <a:pt x="441" y="532"/>
                    </a:cubicBezTo>
                    <a:cubicBezTo>
                      <a:pt x="670" y="531"/>
                      <a:pt x="875" y="421"/>
                      <a:pt x="882" y="243"/>
                    </a:cubicBezTo>
                    <a:cubicBezTo>
                      <a:pt x="882" y="109"/>
                      <a:pt x="882" y="0"/>
                      <a:pt x="882" y="0"/>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grpSp>
      </p:grpSp>
      <p:grpSp>
        <p:nvGrpSpPr>
          <p:cNvPr id="80" name="组合 79"/>
          <p:cNvGrpSpPr/>
          <p:nvPr/>
        </p:nvGrpSpPr>
        <p:grpSpPr>
          <a:xfrm>
            <a:off x="4744330" y="1484784"/>
            <a:ext cx="2703339" cy="2619153"/>
            <a:chOff x="5075137" y="1684665"/>
            <a:chExt cx="2703339" cy="2619153"/>
          </a:xfrm>
        </p:grpSpPr>
        <p:graphicFrame>
          <p:nvGraphicFramePr>
            <p:cNvPr id="81" name="图表 80"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aphicFramePr/>
            <p:nvPr/>
          </p:nvGraphicFramePr>
          <p:xfrm>
            <a:off x="5075137" y="1684665"/>
            <a:ext cx="2703339" cy="2619153"/>
          </p:xfrm>
          <a:graphic>
            <a:graphicData uri="http://schemas.openxmlformats.org/drawingml/2006/chart">
              <c:chart xmlns:c="http://schemas.openxmlformats.org/drawingml/2006/chart" xmlns:r="http://schemas.openxmlformats.org/officeDocument/2006/relationships" r:id="rId4"/>
            </a:graphicData>
          </a:graphic>
        </p:graphicFrame>
        <p:sp>
          <p:nvSpPr>
            <p:cNvPr id="82" name="椭圆 81"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5553461" y="2149024"/>
              <a:ext cx="1746694" cy="1746692"/>
            </a:xfrm>
            <a:prstGeom prst="ellipse">
              <a:avLst/>
            </a:prstGeom>
            <a:solidFill>
              <a:sysClr val="window" lastClr="FFFFFF"/>
            </a:solidFill>
            <a:ln w="25400" cap="flat" cmpd="sng" algn="ctr">
              <a:no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sp>
          <p:nvSpPr>
            <p:cNvPr id="83" name="文本框 7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5479804" y="3312735"/>
              <a:ext cx="1894011" cy="350865"/>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1680" dirty="0">
                  <a:solidFill>
                    <a:srgbClr val="232428"/>
                  </a:solidFill>
                  <a:ea typeface="微软雅黑" panose="020B0503020204020204" pitchFamily="34" charset="-122"/>
                  <a:cs typeface="+mn-ea"/>
                  <a:sym typeface="+mn-lt"/>
                </a:rPr>
                <a:t>Shopping</a:t>
              </a:r>
              <a:endParaRPr lang="zh-CN" altLang="en-US" sz="1680" dirty="0">
                <a:solidFill>
                  <a:srgbClr val="232428"/>
                </a:solidFill>
                <a:ea typeface="微软雅黑" panose="020B0503020204020204" pitchFamily="34" charset="-122"/>
                <a:cs typeface="+mn-ea"/>
                <a:sym typeface="+mn-lt"/>
              </a:endParaRPr>
            </a:p>
          </p:txBody>
        </p:sp>
        <p:sp>
          <p:nvSpPr>
            <p:cNvPr id="84" name="Freeform 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a:spLocks noEditPoints="1"/>
            </p:cNvSpPr>
            <p:nvPr/>
          </p:nvSpPr>
          <p:spPr bwMode="auto">
            <a:xfrm>
              <a:off x="6103807" y="2694082"/>
              <a:ext cx="646004" cy="600319"/>
            </a:xfrm>
            <a:custGeom>
              <a:avLst/>
              <a:gdLst>
                <a:gd name="T0" fmla="*/ 44 w 44"/>
                <a:gd name="T1" fmla="*/ 1 h 41"/>
                <a:gd name="T2" fmla="*/ 43 w 44"/>
                <a:gd name="T3" fmla="*/ 1 h 41"/>
                <a:gd name="T4" fmla="*/ 38 w 44"/>
                <a:gd name="T5" fmla="*/ 1 h 41"/>
                <a:gd name="T6" fmla="*/ 36 w 44"/>
                <a:gd name="T7" fmla="*/ 0 h 41"/>
                <a:gd name="T8" fmla="*/ 35 w 44"/>
                <a:gd name="T9" fmla="*/ 1 h 41"/>
                <a:gd name="T10" fmla="*/ 1 w 44"/>
                <a:gd name="T11" fmla="*/ 6 h 41"/>
                <a:gd name="T12" fmla="*/ 0 w 44"/>
                <a:gd name="T13" fmla="*/ 7 h 41"/>
                <a:gd name="T14" fmla="*/ 7 w 44"/>
                <a:gd name="T15" fmla="*/ 26 h 41"/>
                <a:gd name="T16" fmla="*/ 30 w 44"/>
                <a:gd name="T17" fmla="*/ 27 h 41"/>
                <a:gd name="T18" fmla="*/ 7 w 44"/>
                <a:gd name="T19" fmla="*/ 29 h 41"/>
                <a:gd name="T20" fmla="*/ 6 w 44"/>
                <a:gd name="T21" fmla="*/ 31 h 41"/>
                <a:gd name="T22" fmla="*/ 30 w 44"/>
                <a:gd name="T23" fmla="*/ 32 h 41"/>
                <a:gd name="T24" fmla="*/ 37 w 44"/>
                <a:gd name="T25" fmla="*/ 4 h 41"/>
                <a:gd name="T26" fmla="*/ 44 w 44"/>
                <a:gd name="T27" fmla="*/ 3 h 41"/>
                <a:gd name="T28" fmla="*/ 44 w 44"/>
                <a:gd name="T29" fmla="*/ 2 h 41"/>
                <a:gd name="T30" fmla="*/ 3 w 44"/>
                <a:gd name="T31" fmla="*/ 9 h 41"/>
                <a:gd name="T32" fmla="*/ 3 w 44"/>
                <a:gd name="T33" fmla="*/ 8 h 41"/>
                <a:gd name="T34" fmla="*/ 12 w 44"/>
                <a:gd name="T35" fmla="*/ 7 h 41"/>
                <a:gd name="T36" fmla="*/ 13 w 44"/>
                <a:gd name="T37" fmla="*/ 13 h 41"/>
                <a:gd name="T38" fmla="*/ 12 w 44"/>
                <a:gd name="T39" fmla="*/ 13 h 41"/>
                <a:gd name="T40" fmla="*/ 5 w 44"/>
                <a:gd name="T41" fmla="*/ 13 h 41"/>
                <a:gd name="T42" fmla="*/ 14 w 44"/>
                <a:gd name="T43" fmla="*/ 24 h 41"/>
                <a:gd name="T44" fmla="*/ 9 w 44"/>
                <a:gd name="T45" fmla="*/ 24 h 41"/>
                <a:gd name="T46" fmla="*/ 6 w 44"/>
                <a:gd name="T47" fmla="*/ 16 h 41"/>
                <a:gd name="T48" fmla="*/ 13 w 44"/>
                <a:gd name="T49" fmla="*/ 16 h 41"/>
                <a:gd name="T50" fmla="*/ 14 w 44"/>
                <a:gd name="T51" fmla="*/ 24 h 41"/>
                <a:gd name="T52" fmla="*/ 24 w 44"/>
                <a:gd name="T53" fmla="*/ 24 h 41"/>
                <a:gd name="T54" fmla="*/ 17 w 44"/>
                <a:gd name="T55" fmla="*/ 24 h 41"/>
                <a:gd name="T56" fmla="*/ 16 w 44"/>
                <a:gd name="T57" fmla="*/ 16 h 41"/>
                <a:gd name="T58" fmla="*/ 16 w 44"/>
                <a:gd name="T59" fmla="*/ 16 h 41"/>
                <a:gd name="T60" fmla="*/ 24 w 44"/>
                <a:gd name="T61" fmla="*/ 16 h 41"/>
                <a:gd name="T62" fmla="*/ 24 w 44"/>
                <a:gd name="T63" fmla="*/ 13 h 41"/>
                <a:gd name="T64" fmla="*/ 16 w 44"/>
                <a:gd name="T65" fmla="*/ 13 h 41"/>
                <a:gd name="T66" fmla="*/ 14 w 44"/>
                <a:gd name="T67" fmla="*/ 7 h 41"/>
                <a:gd name="T68" fmla="*/ 23 w 44"/>
                <a:gd name="T69" fmla="*/ 6 h 41"/>
                <a:gd name="T70" fmla="*/ 24 w 44"/>
                <a:gd name="T71" fmla="*/ 6 h 41"/>
                <a:gd name="T72" fmla="*/ 32 w 44"/>
                <a:gd name="T73" fmla="*/ 16 h 41"/>
                <a:gd name="T74" fmla="*/ 30 w 44"/>
                <a:gd name="T75" fmla="*/ 24 h 41"/>
                <a:gd name="T76" fmla="*/ 26 w 44"/>
                <a:gd name="T77" fmla="*/ 24 h 41"/>
                <a:gd name="T78" fmla="*/ 27 w 44"/>
                <a:gd name="T79" fmla="*/ 16 h 41"/>
                <a:gd name="T80" fmla="*/ 32 w 44"/>
                <a:gd name="T81" fmla="*/ 16 h 41"/>
                <a:gd name="T82" fmla="*/ 34 w 44"/>
                <a:gd name="T83" fmla="*/ 5 h 41"/>
                <a:gd name="T84" fmla="*/ 32 w 44"/>
                <a:gd name="T85" fmla="*/ 13 h 41"/>
                <a:gd name="T86" fmla="*/ 26 w 44"/>
                <a:gd name="T87" fmla="*/ 13 h 41"/>
                <a:gd name="T88" fmla="*/ 27 w 44"/>
                <a:gd name="T89" fmla="*/ 5 h 41"/>
                <a:gd name="T90" fmla="*/ 34 w 44"/>
                <a:gd name="T91" fmla="*/ 4 h 41"/>
                <a:gd name="T92" fmla="*/ 29 w 44"/>
                <a:gd name="T93" fmla="*/ 33 h 41"/>
                <a:gd name="T94" fmla="*/ 29 w 44"/>
                <a:gd name="T95" fmla="*/ 41 h 41"/>
                <a:gd name="T96" fmla="*/ 29 w 44"/>
                <a:gd name="T97" fmla="*/ 33 h 41"/>
                <a:gd name="T98" fmla="*/ 6 w 44"/>
                <a:gd name="T99" fmla="*/ 37 h 41"/>
                <a:gd name="T100" fmla="*/ 13 w 44"/>
                <a:gd name="T101"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41">
                  <a:moveTo>
                    <a:pt x="44" y="2"/>
                  </a:moveTo>
                  <a:cubicBezTo>
                    <a:pt x="44" y="1"/>
                    <a:pt x="44" y="1"/>
                    <a:pt x="44" y="1"/>
                  </a:cubicBezTo>
                  <a:cubicBezTo>
                    <a:pt x="44" y="1"/>
                    <a:pt x="44" y="1"/>
                    <a:pt x="44" y="1"/>
                  </a:cubicBezTo>
                  <a:cubicBezTo>
                    <a:pt x="44" y="1"/>
                    <a:pt x="43" y="0"/>
                    <a:pt x="43" y="1"/>
                  </a:cubicBezTo>
                  <a:cubicBezTo>
                    <a:pt x="43" y="1"/>
                    <a:pt x="38" y="1"/>
                    <a:pt x="38" y="1"/>
                  </a:cubicBezTo>
                  <a:cubicBezTo>
                    <a:pt x="38" y="1"/>
                    <a:pt x="38" y="1"/>
                    <a:pt x="38" y="1"/>
                  </a:cubicBezTo>
                  <a:cubicBezTo>
                    <a:pt x="38" y="1"/>
                    <a:pt x="37" y="0"/>
                    <a:pt x="37" y="0"/>
                  </a:cubicBezTo>
                  <a:cubicBezTo>
                    <a:pt x="36" y="0"/>
                    <a:pt x="36" y="0"/>
                    <a:pt x="36" y="0"/>
                  </a:cubicBezTo>
                  <a:cubicBezTo>
                    <a:pt x="36" y="0"/>
                    <a:pt x="36" y="0"/>
                    <a:pt x="35" y="0"/>
                  </a:cubicBezTo>
                  <a:cubicBezTo>
                    <a:pt x="35" y="0"/>
                    <a:pt x="35" y="0"/>
                    <a:pt x="35" y="1"/>
                  </a:cubicBezTo>
                  <a:cubicBezTo>
                    <a:pt x="35" y="1"/>
                    <a:pt x="35" y="2"/>
                    <a:pt x="35" y="2"/>
                  </a:cubicBezTo>
                  <a:cubicBezTo>
                    <a:pt x="35" y="2"/>
                    <a:pt x="1" y="6"/>
                    <a:pt x="1" y="6"/>
                  </a:cubicBezTo>
                  <a:cubicBezTo>
                    <a:pt x="0" y="6"/>
                    <a:pt x="0" y="6"/>
                    <a:pt x="0" y="7"/>
                  </a:cubicBezTo>
                  <a:cubicBezTo>
                    <a:pt x="0" y="7"/>
                    <a:pt x="0" y="7"/>
                    <a:pt x="0" y="7"/>
                  </a:cubicBezTo>
                  <a:cubicBezTo>
                    <a:pt x="0" y="7"/>
                    <a:pt x="0" y="7"/>
                    <a:pt x="0" y="7"/>
                  </a:cubicBezTo>
                  <a:cubicBezTo>
                    <a:pt x="7" y="26"/>
                    <a:pt x="7" y="26"/>
                    <a:pt x="7" y="26"/>
                  </a:cubicBezTo>
                  <a:cubicBezTo>
                    <a:pt x="7" y="27"/>
                    <a:pt x="7" y="27"/>
                    <a:pt x="8" y="27"/>
                  </a:cubicBezTo>
                  <a:cubicBezTo>
                    <a:pt x="8" y="27"/>
                    <a:pt x="29" y="27"/>
                    <a:pt x="30" y="27"/>
                  </a:cubicBezTo>
                  <a:cubicBezTo>
                    <a:pt x="30" y="27"/>
                    <a:pt x="29" y="29"/>
                    <a:pt x="29" y="29"/>
                  </a:cubicBezTo>
                  <a:cubicBezTo>
                    <a:pt x="29" y="29"/>
                    <a:pt x="7" y="29"/>
                    <a:pt x="7" y="29"/>
                  </a:cubicBezTo>
                  <a:cubicBezTo>
                    <a:pt x="6" y="29"/>
                    <a:pt x="6" y="30"/>
                    <a:pt x="6" y="30"/>
                  </a:cubicBezTo>
                  <a:cubicBezTo>
                    <a:pt x="6" y="31"/>
                    <a:pt x="6" y="31"/>
                    <a:pt x="6" y="31"/>
                  </a:cubicBezTo>
                  <a:cubicBezTo>
                    <a:pt x="6" y="31"/>
                    <a:pt x="6" y="32"/>
                    <a:pt x="7" y="32"/>
                  </a:cubicBezTo>
                  <a:cubicBezTo>
                    <a:pt x="30" y="32"/>
                    <a:pt x="30" y="32"/>
                    <a:pt x="30" y="32"/>
                  </a:cubicBezTo>
                  <a:cubicBezTo>
                    <a:pt x="31" y="32"/>
                    <a:pt x="31" y="31"/>
                    <a:pt x="31" y="31"/>
                  </a:cubicBezTo>
                  <a:cubicBezTo>
                    <a:pt x="31" y="31"/>
                    <a:pt x="37" y="4"/>
                    <a:pt x="37" y="4"/>
                  </a:cubicBezTo>
                  <a:cubicBezTo>
                    <a:pt x="37" y="4"/>
                    <a:pt x="44" y="3"/>
                    <a:pt x="44" y="3"/>
                  </a:cubicBezTo>
                  <a:cubicBezTo>
                    <a:pt x="44" y="3"/>
                    <a:pt x="44" y="3"/>
                    <a:pt x="44" y="3"/>
                  </a:cubicBezTo>
                  <a:cubicBezTo>
                    <a:pt x="44" y="3"/>
                    <a:pt x="44" y="2"/>
                    <a:pt x="44" y="2"/>
                  </a:cubicBezTo>
                  <a:cubicBezTo>
                    <a:pt x="44" y="2"/>
                    <a:pt x="44" y="2"/>
                    <a:pt x="44" y="2"/>
                  </a:cubicBezTo>
                  <a:close/>
                  <a:moveTo>
                    <a:pt x="5" y="13"/>
                  </a:moveTo>
                  <a:cubicBezTo>
                    <a:pt x="3" y="9"/>
                    <a:pt x="3" y="9"/>
                    <a:pt x="3" y="9"/>
                  </a:cubicBezTo>
                  <a:cubicBezTo>
                    <a:pt x="3" y="9"/>
                    <a:pt x="3" y="9"/>
                    <a:pt x="3" y="8"/>
                  </a:cubicBezTo>
                  <a:cubicBezTo>
                    <a:pt x="3" y="8"/>
                    <a:pt x="3" y="8"/>
                    <a:pt x="3" y="8"/>
                  </a:cubicBezTo>
                  <a:cubicBezTo>
                    <a:pt x="12" y="7"/>
                    <a:pt x="12" y="7"/>
                    <a:pt x="12" y="7"/>
                  </a:cubicBezTo>
                  <a:cubicBezTo>
                    <a:pt x="12" y="7"/>
                    <a:pt x="12" y="7"/>
                    <a:pt x="12" y="7"/>
                  </a:cubicBezTo>
                  <a:cubicBezTo>
                    <a:pt x="12" y="7"/>
                    <a:pt x="12" y="8"/>
                    <a:pt x="12" y="8"/>
                  </a:cubicBezTo>
                  <a:cubicBezTo>
                    <a:pt x="13" y="13"/>
                    <a:pt x="13" y="13"/>
                    <a:pt x="13" y="13"/>
                  </a:cubicBezTo>
                  <a:cubicBezTo>
                    <a:pt x="13" y="13"/>
                    <a:pt x="13" y="13"/>
                    <a:pt x="13" y="13"/>
                  </a:cubicBezTo>
                  <a:cubicBezTo>
                    <a:pt x="13" y="13"/>
                    <a:pt x="13" y="13"/>
                    <a:pt x="12" y="13"/>
                  </a:cubicBezTo>
                  <a:cubicBezTo>
                    <a:pt x="5" y="13"/>
                    <a:pt x="5" y="13"/>
                    <a:pt x="5" y="13"/>
                  </a:cubicBezTo>
                  <a:cubicBezTo>
                    <a:pt x="5" y="13"/>
                    <a:pt x="5" y="13"/>
                    <a:pt x="5" y="13"/>
                  </a:cubicBezTo>
                  <a:close/>
                  <a:moveTo>
                    <a:pt x="14" y="24"/>
                  </a:moveTo>
                  <a:cubicBezTo>
                    <a:pt x="14" y="24"/>
                    <a:pt x="14" y="24"/>
                    <a:pt x="14" y="24"/>
                  </a:cubicBezTo>
                  <a:cubicBezTo>
                    <a:pt x="9" y="24"/>
                    <a:pt x="9" y="24"/>
                    <a:pt x="9" y="24"/>
                  </a:cubicBezTo>
                  <a:cubicBezTo>
                    <a:pt x="9" y="24"/>
                    <a:pt x="9" y="24"/>
                    <a:pt x="9" y="24"/>
                  </a:cubicBezTo>
                  <a:cubicBezTo>
                    <a:pt x="6" y="16"/>
                    <a:pt x="6" y="16"/>
                    <a:pt x="6" y="16"/>
                  </a:cubicBezTo>
                  <a:cubicBezTo>
                    <a:pt x="6" y="16"/>
                    <a:pt x="6" y="16"/>
                    <a:pt x="6" y="16"/>
                  </a:cubicBezTo>
                  <a:cubicBezTo>
                    <a:pt x="6" y="16"/>
                    <a:pt x="6" y="16"/>
                    <a:pt x="6" y="16"/>
                  </a:cubicBezTo>
                  <a:cubicBezTo>
                    <a:pt x="13" y="16"/>
                    <a:pt x="13" y="16"/>
                    <a:pt x="13" y="16"/>
                  </a:cubicBezTo>
                  <a:cubicBezTo>
                    <a:pt x="13" y="16"/>
                    <a:pt x="13" y="16"/>
                    <a:pt x="13" y="16"/>
                  </a:cubicBezTo>
                  <a:cubicBezTo>
                    <a:pt x="14" y="24"/>
                    <a:pt x="14" y="24"/>
                    <a:pt x="14" y="24"/>
                  </a:cubicBezTo>
                  <a:cubicBezTo>
                    <a:pt x="14" y="24"/>
                    <a:pt x="14" y="24"/>
                    <a:pt x="14" y="24"/>
                  </a:cubicBezTo>
                  <a:close/>
                  <a:moveTo>
                    <a:pt x="24" y="24"/>
                  </a:moveTo>
                  <a:cubicBezTo>
                    <a:pt x="24" y="24"/>
                    <a:pt x="24" y="24"/>
                    <a:pt x="23" y="24"/>
                  </a:cubicBezTo>
                  <a:cubicBezTo>
                    <a:pt x="17" y="24"/>
                    <a:pt x="17" y="24"/>
                    <a:pt x="17" y="24"/>
                  </a:cubicBezTo>
                  <a:cubicBezTo>
                    <a:pt x="17" y="24"/>
                    <a:pt x="17" y="24"/>
                    <a:pt x="17" y="24"/>
                  </a:cubicBezTo>
                  <a:cubicBezTo>
                    <a:pt x="16" y="16"/>
                    <a:pt x="16" y="16"/>
                    <a:pt x="16" y="16"/>
                  </a:cubicBezTo>
                  <a:cubicBezTo>
                    <a:pt x="16" y="16"/>
                    <a:pt x="16" y="16"/>
                    <a:pt x="16" y="16"/>
                  </a:cubicBezTo>
                  <a:cubicBezTo>
                    <a:pt x="16" y="16"/>
                    <a:pt x="16" y="16"/>
                    <a:pt x="16" y="16"/>
                  </a:cubicBezTo>
                  <a:cubicBezTo>
                    <a:pt x="23" y="16"/>
                    <a:pt x="23" y="16"/>
                    <a:pt x="23" y="16"/>
                  </a:cubicBezTo>
                  <a:cubicBezTo>
                    <a:pt x="24" y="16"/>
                    <a:pt x="24" y="16"/>
                    <a:pt x="24" y="16"/>
                  </a:cubicBezTo>
                  <a:lnTo>
                    <a:pt x="24" y="24"/>
                  </a:lnTo>
                  <a:close/>
                  <a:moveTo>
                    <a:pt x="24" y="13"/>
                  </a:moveTo>
                  <a:cubicBezTo>
                    <a:pt x="24" y="13"/>
                    <a:pt x="24" y="13"/>
                    <a:pt x="23" y="13"/>
                  </a:cubicBezTo>
                  <a:cubicBezTo>
                    <a:pt x="16" y="13"/>
                    <a:pt x="16" y="13"/>
                    <a:pt x="16" y="13"/>
                  </a:cubicBezTo>
                  <a:cubicBezTo>
                    <a:pt x="15" y="13"/>
                    <a:pt x="15" y="13"/>
                    <a:pt x="15" y="13"/>
                  </a:cubicBezTo>
                  <a:cubicBezTo>
                    <a:pt x="14" y="7"/>
                    <a:pt x="14" y="7"/>
                    <a:pt x="14" y="7"/>
                  </a:cubicBezTo>
                  <a:cubicBezTo>
                    <a:pt x="14" y="7"/>
                    <a:pt x="15" y="7"/>
                    <a:pt x="15" y="7"/>
                  </a:cubicBezTo>
                  <a:cubicBezTo>
                    <a:pt x="23" y="6"/>
                    <a:pt x="23" y="6"/>
                    <a:pt x="23" y="6"/>
                  </a:cubicBezTo>
                  <a:cubicBezTo>
                    <a:pt x="24" y="6"/>
                    <a:pt x="24" y="6"/>
                    <a:pt x="24" y="6"/>
                  </a:cubicBezTo>
                  <a:cubicBezTo>
                    <a:pt x="24" y="6"/>
                    <a:pt x="24" y="6"/>
                    <a:pt x="24" y="6"/>
                  </a:cubicBezTo>
                  <a:lnTo>
                    <a:pt x="24" y="13"/>
                  </a:lnTo>
                  <a:close/>
                  <a:moveTo>
                    <a:pt x="32" y="16"/>
                  </a:moveTo>
                  <a:cubicBezTo>
                    <a:pt x="30" y="24"/>
                    <a:pt x="30" y="24"/>
                    <a:pt x="30" y="24"/>
                  </a:cubicBezTo>
                  <a:cubicBezTo>
                    <a:pt x="30" y="24"/>
                    <a:pt x="30" y="24"/>
                    <a:pt x="30" y="24"/>
                  </a:cubicBezTo>
                  <a:cubicBezTo>
                    <a:pt x="27" y="24"/>
                    <a:pt x="27" y="24"/>
                    <a:pt x="27" y="24"/>
                  </a:cubicBezTo>
                  <a:cubicBezTo>
                    <a:pt x="27" y="24"/>
                    <a:pt x="26" y="24"/>
                    <a:pt x="26" y="24"/>
                  </a:cubicBezTo>
                  <a:cubicBezTo>
                    <a:pt x="26" y="16"/>
                    <a:pt x="26" y="16"/>
                    <a:pt x="26" y="16"/>
                  </a:cubicBezTo>
                  <a:cubicBezTo>
                    <a:pt x="26" y="16"/>
                    <a:pt x="27" y="16"/>
                    <a:pt x="27" y="16"/>
                  </a:cubicBezTo>
                  <a:cubicBezTo>
                    <a:pt x="32" y="16"/>
                    <a:pt x="32" y="16"/>
                    <a:pt x="32" y="16"/>
                  </a:cubicBezTo>
                  <a:cubicBezTo>
                    <a:pt x="32" y="16"/>
                    <a:pt x="32" y="16"/>
                    <a:pt x="32" y="16"/>
                  </a:cubicBezTo>
                  <a:cubicBezTo>
                    <a:pt x="32" y="16"/>
                    <a:pt x="32" y="16"/>
                    <a:pt x="32" y="16"/>
                  </a:cubicBezTo>
                  <a:close/>
                  <a:moveTo>
                    <a:pt x="34" y="5"/>
                  </a:moveTo>
                  <a:cubicBezTo>
                    <a:pt x="33" y="13"/>
                    <a:pt x="33" y="13"/>
                    <a:pt x="33" y="13"/>
                  </a:cubicBezTo>
                  <a:cubicBezTo>
                    <a:pt x="33" y="13"/>
                    <a:pt x="32" y="13"/>
                    <a:pt x="32" y="13"/>
                  </a:cubicBezTo>
                  <a:cubicBezTo>
                    <a:pt x="27" y="13"/>
                    <a:pt x="27" y="13"/>
                    <a:pt x="27" y="13"/>
                  </a:cubicBezTo>
                  <a:cubicBezTo>
                    <a:pt x="27" y="13"/>
                    <a:pt x="26" y="13"/>
                    <a:pt x="26" y="13"/>
                  </a:cubicBezTo>
                  <a:cubicBezTo>
                    <a:pt x="26" y="6"/>
                    <a:pt x="26" y="6"/>
                    <a:pt x="26" y="6"/>
                  </a:cubicBezTo>
                  <a:cubicBezTo>
                    <a:pt x="26" y="5"/>
                    <a:pt x="27" y="5"/>
                    <a:pt x="27" y="5"/>
                  </a:cubicBezTo>
                  <a:cubicBezTo>
                    <a:pt x="34" y="4"/>
                    <a:pt x="34" y="4"/>
                    <a:pt x="34" y="4"/>
                  </a:cubicBezTo>
                  <a:cubicBezTo>
                    <a:pt x="34" y="4"/>
                    <a:pt x="34" y="4"/>
                    <a:pt x="34" y="4"/>
                  </a:cubicBezTo>
                  <a:cubicBezTo>
                    <a:pt x="34" y="4"/>
                    <a:pt x="34" y="4"/>
                    <a:pt x="34" y="5"/>
                  </a:cubicBezTo>
                  <a:close/>
                  <a:moveTo>
                    <a:pt x="29" y="33"/>
                  </a:moveTo>
                  <a:cubicBezTo>
                    <a:pt x="27" y="33"/>
                    <a:pt x="25" y="34"/>
                    <a:pt x="25" y="37"/>
                  </a:cubicBezTo>
                  <a:cubicBezTo>
                    <a:pt x="25" y="39"/>
                    <a:pt x="27" y="41"/>
                    <a:pt x="29" y="41"/>
                  </a:cubicBezTo>
                  <a:cubicBezTo>
                    <a:pt x="31" y="41"/>
                    <a:pt x="33" y="39"/>
                    <a:pt x="33" y="37"/>
                  </a:cubicBezTo>
                  <a:cubicBezTo>
                    <a:pt x="33" y="34"/>
                    <a:pt x="31" y="33"/>
                    <a:pt x="29" y="33"/>
                  </a:cubicBezTo>
                  <a:close/>
                  <a:moveTo>
                    <a:pt x="9" y="34"/>
                  </a:moveTo>
                  <a:cubicBezTo>
                    <a:pt x="8" y="34"/>
                    <a:pt x="6" y="35"/>
                    <a:pt x="6" y="37"/>
                  </a:cubicBezTo>
                  <a:cubicBezTo>
                    <a:pt x="6" y="39"/>
                    <a:pt x="8" y="41"/>
                    <a:pt x="9" y="41"/>
                  </a:cubicBezTo>
                  <a:cubicBezTo>
                    <a:pt x="11" y="41"/>
                    <a:pt x="13" y="39"/>
                    <a:pt x="13" y="37"/>
                  </a:cubicBezTo>
                  <a:cubicBezTo>
                    <a:pt x="13" y="35"/>
                    <a:pt x="11" y="34"/>
                    <a:pt x="9" y="34"/>
                  </a:cubicBezTo>
                  <a:close/>
                </a:path>
              </a:pathLst>
            </a:custGeom>
            <a:solidFill>
              <a:srgbClr val="0043CF"/>
            </a:solidFill>
            <a:ln>
              <a:noFill/>
            </a:ln>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grpSp>
      <p:sp>
        <p:nvSpPr>
          <p:cNvPr id="85" name="矩形 84"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1221920" y="4896350"/>
            <a:ext cx="2791456" cy="932563"/>
          </a:xfrm>
          <a:prstGeom prst="rect">
            <a:avLst/>
          </a:prstGeom>
        </p:spPr>
        <p:txBody>
          <a:bodyPr wrap="square">
            <a:spAutoFit/>
          </a:bodyPr>
          <a:lstStyle/>
          <a:p>
            <a:pPr algn="ctr">
              <a:lnSpc>
                <a:spcPct val="130000"/>
              </a:lnSpc>
            </a:pPr>
            <a:r>
              <a:rPr lang="zh-CN" altLang="en-US" sz="1400" dirty="0">
                <a:solidFill>
                  <a:prstClr val="black">
                    <a:lumMod val="50000"/>
                    <a:lumOff val="50000"/>
                  </a:prstClr>
                </a:solidFill>
                <a:ea typeface="微软雅黑" panose="020B0503020204020204" pitchFamily="34" charset="-122"/>
                <a:cs typeface="+mn-ea"/>
                <a:sym typeface="+mn-lt"/>
              </a:rPr>
              <a:t>激进是年轻的旗帜，我们大胆使用了极其鲜亮的高饱和色彩，彰显年轻的干脆利落。</a:t>
            </a:r>
          </a:p>
        </p:txBody>
      </p:sp>
      <p:sp>
        <p:nvSpPr>
          <p:cNvPr id="86" name="矩形 85"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4748798" y="4896350"/>
            <a:ext cx="2791456" cy="932563"/>
          </a:xfrm>
          <a:prstGeom prst="rect">
            <a:avLst/>
          </a:prstGeom>
        </p:spPr>
        <p:txBody>
          <a:bodyPr wrap="square">
            <a:spAutoFit/>
          </a:bodyPr>
          <a:lstStyle/>
          <a:p>
            <a:pPr algn="ctr">
              <a:lnSpc>
                <a:spcPct val="130000"/>
              </a:lnSpc>
            </a:pPr>
            <a:r>
              <a:rPr lang="zh-CN" altLang="en-US" sz="1400" dirty="0">
                <a:solidFill>
                  <a:prstClr val="black">
                    <a:lumMod val="50000"/>
                    <a:lumOff val="50000"/>
                  </a:prstClr>
                </a:solidFill>
                <a:ea typeface="微软雅黑" panose="020B0503020204020204" pitchFamily="34" charset="-122"/>
                <a:cs typeface="+mn-ea"/>
                <a:sym typeface="+mn-lt"/>
              </a:rPr>
              <a:t>激进是年轻的旗帜，我们大胆使用了极其鲜亮的高饱和色彩，彰显年轻的干脆利落。</a:t>
            </a:r>
          </a:p>
        </p:txBody>
      </p:sp>
      <p:sp>
        <p:nvSpPr>
          <p:cNvPr id="87" name="矩形 86"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8403118" y="4896350"/>
            <a:ext cx="2791456" cy="932563"/>
          </a:xfrm>
          <a:prstGeom prst="rect">
            <a:avLst/>
          </a:prstGeom>
        </p:spPr>
        <p:txBody>
          <a:bodyPr wrap="square">
            <a:spAutoFit/>
          </a:bodyPr>
          <a:lstStyle/>
          <a:p>
            <a:pPr algn="ctr">
              <a:lnSpc>
                <a:spcPct val="130000"/>
              </a:lnSpc>
            </a:pPr>
            <a:r>
              <a:rPr lang="zh-CN" altLang="en-US" sz="1400" dirty="0">
                <a:solidFill>
                  <a:prstClr val="black">
                    <a:lumMod val="50000"/>
                    <a:lumOff val="50000"/>
                  </a:prstClr>
                </a:solidFill>
                <a:ea typeface="微软雅黑" panose="020B0503020204020204" pitchFamily="34" charset="-122"/>
                <a:cs typeface="+mn-ea"/>
                <a:sym typeface="+mn-lt"/>
              </a:rPr>
              <a:t>激进是年轻的旗帜，我们大胆使用了极其鲜亮的高饱和色彩，彰显年轻的干脆利落。</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heel(1)">
                                      <p:cBhvr>
                                        <p:cTn id="7" dur="2000"/>
                                        <p:tgtEl>
                                          <p:spTgt spid="41"/>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inVertical)">
                                      <p:cBhvr>
                                        <p:cTn id="11" dur="500"/>
                                        <p:tgtEl>
                                          <p:spTgt spid="38"/>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1000"/>
                                        <p:tgtEl>
                                          <p:spTgt spid="85"/>
                                        </p:tgtEl>
                                      </p:cBhvr>
                                    </p:animEffect>
                                    <p:anim calcmode="lin" valueType="num">
                                      <p:cBhvr>
                                        <p:cTn id="16" dur="1000" fill="hold"/>
                                        <p:tgtEl>
                                          <p:spTgt spid="85"/>
                                        </p:tgtEl>
                                        <p:attrNameLst>
                                          <p:attrName>ppt_x</p:attrName>
                                        </p:attrNameLst>
                                      </p:cBhvr>
                                      <p:tavLst>
                                        <p:tav tm="0">
                                          <p:val>
                                            <p:strVal val="#ppt_x"/>
                                          </p:val>
                                        </p:tav>
                                        <p:tav tm="100000">
                                          <p:val>
                                            <p:strVal val="#ppt_x"/>
                                          </p:val>
                                        </p:tav>
                                      </p:tavLst>
                                    </p:anim>
                                    <p:anim calcmode="lin" valueType="num">
                                      <p:cBhvr>
                                        <p:cTn id="17" dur="1000" fill="hold"/>
                                        <p:tgtEl>
                                          <p:spTgt spid="85"/>
                                        </p:tgtEl>
                                        <p:attrNameLst>
                                          <p:attrName>ppt_y</p:attrName>
                                        </p:attrNameLst>
                                      </p:cBhvr>
                                      <p:tavLst>
                                        <p:tav tm="0">
                                          <p:val>
                                            <p:strVal val="#ppt_y+.1"/>
                                          </p:val>
                                        </p:tav>
                                        <p:tav tm="100000">
                                          <p:val>
                                            <p:strVal val="#ppt_y"/>
                                          </p:val>
                                        </p:tav>
                                      </p:tavLst>
                                    </p:anim>
                                  </p:childTnLst>
                                </p:cTn>
                              </p:par>
                            </p:childTnLst>
                          </p:cTn>
                        </p:par>
                        <p:par>
                          <p:cTn id="18" fill="hold">
                            <p:stCondLst>
                              <p:cond delay="3500"/>
                            </p:stCondLst>
                            <p:childTnLst>
                              <p:par>
                                <p:cTn id="19" presetID="21" presetClass="entr" presetSubtype="1" fill="hold" nodeType="after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wheel(1)">
                                      <p:cBhvr>
                                        <p:cTn id="21" dur="2000"/>
                                        <p:tgtEl>
                                          <p:spTgt spid="80"/>
                                        </p:tgtEl>
                                      </p:cBhvr>
                                    </p:animEffect>
                                  </p:childTnLst>
                                </p:cTn>
                              </p:par>
                            </p:childTnLst>
                          </p:cTn>
                        </p:par>
                        <p:par>
                          <p:cTn id="22" fill="hold">
                            <p:stCondLst>
                              <p:cond delay="5500"/>
                            </p:stCondLst>
                            <p:childTnLst>
                              <p:par>
                                <p:cTn id="23" presetID="16" presetClass="entr" presetSubtype="21"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barn(inVertical)">
                                      <p:cBhvr>
                                        <p:cTn id="25" dur="500"/>
                                        <p:tgtEl>
                                          <p:spTgt spid="39"/>
                                        </p:tgtEl>
                                      </p:cBhvr>
                                    </p:animEffect>
                                  </p:childTnLst>
                                </p:cTn>
                              </p:par>
                            </p:childTnLst>
                          </p:cTn>
                        </p:par>
                        <p:par>
                          <p:cTn id="26" fill="hold">
                            <p:stCondLst>
                              <p:cond delay="6000"/>
                            </p:stCondLst>
                            <p:childTnLst>
                              <p:par>
                                <p:cTn id="27" presetID="42" presetClass="entr" presetSubtype="0" fill="hold" grpId="0" nodeType="after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1000"/>
                                        <p:tgtEl>
                                          <p:spTgt spid="86"/>
                                        </p:tgtEl>
                                      </p:cBhvr>
                                    </p:animEffect>
                                    <p:anim calcmode="lin" valueType="num">
                                      <p:cBhvr>
                                        <p:cTn id="30" dur="1000" fill="hold"/>
                                        <p:tgtEl>
                                          <p:spTgt spid="86"/>
                                        </p:tgtEl>
                                        <p:attrNameLst>
                                          <p:attrName>ppt_x</p:attrName>
                                        </p:attrNameLst>
                                      </p:cBhvr>
                                      <p:tavLst>
                                        <p:tav tm="0">
                                          <p:val>
                                            <p:strVal val="#ppt_x"/>
                                          </p:val>
                                        </p:tav>
                                        <p:tav tm="100000">
                                          <p:val>
                                            <p:strVal val="#ppt_x"/>
                                          </p:val>
                                        </p:tav>
                                      </p:tavLst>
                                    </p:anim>
                                    <p:anim calcmode="lin" valueType="num">
                                      <p:cBhvr>
                                        <p:cTn id="31" dur="1000" fill="hold"/>
                                        <p:tgtEl>
                                          <p:spTgt spid="86"/>
                                        </p:tgtEl>
                                        <p:attrNameLst>
                                          <p:attrName>ppt_y</p:attrName>
                                        </p:attrNameLst>
                                      </p:cBhvr>
                                      <p:tavLst>
                                        <p:tav tm="0">
                                          <p:val>
                                            <p:strVal val="#ppt_y+.1"/>
                                          </p:val>
                                        </p:tav>
                                        <p:tav tm="100000">
                                          <p:val>
                                            <p:strVal val="#ppt_y"/>
                                          </p:val>
                                        </p:tav>
                                      </p:tavLst>
                                    </p:anim>
                                  </p:childTnLst>
                                </p:cTn>
                              </p:par>
                            </p:childTnLst>
                          </p:cTn>
                        </p:par>
                        <p:par>
                          <p:cTn id="32" fill="hold">
                            <p:stCondLst>
                              <p:cond delay="7000"/>
                            </p:stCondLst>
                            <p:childTnLst>
                              <p:par>
                                <p:cTn id="33" presetID="21" presetClass="entr" presetSubtype="1"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heel(1)">
                                      <p:cBhvr>
                                        <p:cTn id="35" dur="2000"/>
                                        <p:tgtEl>
                                          <p:spTgt spid="53"/>
                                        </p:tgtEl>
                                      </p:cBhvr>
                                    </p:animEffect>
                                  </p:childTnLst>
                                </p:cTn>
                              </p:par>
                            </p:childTnLst>
                          </p:cTn>
                        </p:par>
                        <p:par>
                          <p:cTn id="36" fill="hold">
                            <p:stCondLst>
                              <p:cond delay="9000"/>
                            </p:stCondLst>
                            <p:childTnLst>
                              <p:par>
                                <p:cTn id="37" presetID="16" presetClass="entr" presetSubtype="21"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barn(inVertical)">
                                      <p:cBhvr>
                                        <p:cTn id="39" dur="500"/>
                                        <p:tgtEl>
                                          <p:spTgt spid="40"/>
                                        </p:tgtEl>
                                      </p:cBhvr>
                                    </p:animEffect>
                                  </p:childTnLst>
                                </p:cTn>
                              </p:par>
                            </p:childTnLst>
                          </p:cTn>
                        </p:par>
                        <p:par>
                          <p:cTn id="40" fill="hold">
                            <p:stCondLst>
                              <p:cond delay="9500"/>
                            </p:stCondLst>
                            <p:childTnLst>
                              <p:par>
                                <p:cTn id="41" presetID="42" presetClass="entr" presetSubtype="0" fill="hold" grpId="0" nodeType="after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1000"/>
                                        <p:tgtEl>
                                          <p:spTgt spid="87"/>
                                        </p:tgtEl>
                                      </p:cBhvr>
                                    </p:animEffect>
                                    <p:anim calcmode="lin" valueType="num">
                                      <p:cBhvr>
                                        <p:cTn id="44" dur="1000" fill="hold"/>
                                        <p:tgtEl>
                                          <p:spTgt spid="87"/>
                                        </p:tgtEl>
                                        <p:attrNameLst>
                                          <p:attrName>ppt_x</p:attrName>
                                        </p:attrNameLst>
                                      </p:cBhvr>
                                      <p:tavLst>
                                        <p:tav tm="0">
                                          <p:val>
                                            <p:strVal val="#ppt_x"/>
                                          </p:val>
                                        </p:tav>
                                        <p:tav tm="100000">
                                          <p:val>
                                            <p:strVal val="#ppt_x"/>
                                          </p:val>
                                        </p:tav>
                                      </p:tavLst>
                                    </p:anim>
                                    <p:anim calcmode="lin" valueType="num">
                                      <p:cBhvr>
                                        <p:cTn id="45"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85" grpId="0"/>
      <p:bldP spid="86" grpId="0"/>
      <p:bldP spid="8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111"/>
          <p:cNvSpPr/>
          <p:nvPr/>
        </p:nvSpPr>
        <p:spPr>
          <a:xfrm>
            <a:off x="334566" y="1794079"/>
            <a:ext cx="5761434" cy="3801279"/>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3" name="矩形 112"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5777685" y="1794079"/>
            <a:ext cx="6048371" cy="3801279"/>
          </a:xfrm>
          <a:prstGeom prst="rect">
            <a:avLst/>
          </a:prstGeom>
          <a:solidFill>
            <a:sysClr val="window" lastClr="FFFFFF"/>
          </a:solidFill>
          <a:ln w="25400" cap="flat" cmpd="sng" algn="ctr">
            <a:no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grpSp>
        <p:nvGrpSpPr>
          <p:cNvPr id="114" name="组合 113"/>
          <p:cNvGrpSpPr/>
          <p:nvPr/>
        </p:nvGrpSpPr>
        <p:grpSpPr>
          <a:xfrm>
            <a:off x="6296788" y="2104343"/>
            <a:ext cx="5340739" cy="1988179"/>
            <a:chOff x="6609526" y="1822054"/>
            <a:chExt cx="5340739" cy="1988179"/>
          </a:xfrm>
        </p:grpSpPr>
        <p:graphicFrame>
          <p:nvGraphicFramePr>
            <p:cNvPr id="115" name="图表 11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aphicFramePr/>
            <p:nvPr/>
          </p:nvGraphicFramePr>
          <p:xfrm>
            <a:off x="6609526" y="2217316"/>
            <a:ext cx="5340739" cy="981406"/>
          </p:xfrm>
          <a:graphic>
            <a:graphicData uri="http://schemas.openxmlformats.org/drawingml/2006/chart">
              <c:chart xmlns:c="http://schemas.openxmlformats.org/drawingml/2006/chart" xmlns:r="http://schemas.openxmlformats.org/officeDocument/2006/relationships" r:id="rId3"/>
            </a:graphicData>
          </a:graphic>
        </p:graphicFrame>
        <p:grpSp>
          <p:nvGrpSpPr>
            <p:cNvPr id="116" name="组合 115"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11503174" y="1829132"/>
              <a:ext cx="266906" cy="574251"/>
              <a:chOff x="4070982" y="4526404"/>
              <a:chExt cx="682784" cy="1469019"/>
            </a:xfrm>
            <a:solidFill>
              <a:sysClr val="windowText" lastClr="000000">
                <a:lumMod val="75000"/>
                <a:lumOff val="25000"/>
              </a:sysClr>
            </a:solidFill>
          </p:grpSpPr>
          <p:sp>
            <p:nvSpPr>
              <p:cNvPr id="125" name="Freeform 48"/>
              <p:cNvSpPr/>
              <p:nvPr/>
            </p:nvSpPr>
            <p:spPr bwMode="auto">
              <a:xfrm>
                <a:off x="4288231" y="4526404"/>
                <a:ext cx="243114" cy="232769"/>
              </a:xfrm>
              <a:custGeom>
                <a:avLst/>
                <a:gdLst>
                  <a:gd name="T0" fmla="*/ 10 w 20"/>
                  <a:gd name="T1" fmla="*/ 19 h 19"/>
                  <a:gd name="T2" fmla="*/ 10 w 20"/>
                  <a:gd name="T3" fmla="*/ 19 h 19"/>
                  <a:gd name="T4" fmla="*/ 10 w 20"/>
                  <a:gd name="T5" fmla="*/ 19 h 19"/>
                  <a:gd name="T6" fmla="*/ 10 w 20"/>
                  <a:gd name="T7" fmla="*/ 19 h 19"/>
                  <a:gd name="T8" fmla="*/ 10 w 20"/>
                  <a:gd name="T9" fmla="*/ 19 h 19"/>
                  <a:gd name="T10" fmla="*/ 10 w 20"/>
                  <a:gd name="T11" fmla="*/ 19 h 19"/>
                  <a:gd name="T12" fmla="*/ 10 w 20"/>
                  <a:gd name="T13" fmla="*/ 19 h 19"/>
                  <a:gd name="T14" fmla="*/ 10 w 20"/>
                  <a:gd name="T15" fmla="*/ 19 h 19"/>
                  <a:gd name="T16" fmla="*/ 10 w 20"/>
                  <a:gd name="T17" fmla="*/ 19 h 19"/>
                  <a:gd name="T18" fmla="*/ 10 w 20"/>
                  <a:gd name="T19" fmla="*/ 19 h 19"/>
                  <a:gd name="T20" fmla="*/ 10 w 20"/>
                  <a:gd name="T21" fmla="*/ 19 h 19"/>
                  <a:gd name="T22" fmla="*/ 20 w 20"/>
                  <a:gd name="T23" fmla="*/ 9 h 19"/>
                  <a:gd name="T24" fmla="*/ 10 w 20"/>
                  <a:gd name="T25" fmla="*/ 0 h 19"/>
                  <a:gd name="T26" fmla="*/ 10 w 20"/>
                  <a:gd name="T27" fmla="*/ 0 h 19"/>
                  <a:gd name="T28" fmla="*/ 10 w 20"/>
                  <a:gd name="T29" fmla="*/ 0 h 19"/>
                  <a:gd name="T30" fmla="*/ 10 w 20"/>
                  <a:gd name="T31" fmla="*/ 0 h 19"/>
                  <a:gd name="T32" fmla="*/ 10 w 20"/>
                  <a:gd name="T33" fmla="*/ 0 h 19"/>
                  <a:gd name="T34" fmla="*/ 10 w 20"/>
                  <a:gd name="T35" fmla="*/ 0 h 19"/>
                  <a:gd name="T36" fmla="*/ 10 w 20"/>
                  <a:gd name="T37" fmla="*/ 0 h 19"/>
                  <a:gd name="T38" fmla="*/ 10 w 20"/>
                  <a:gd name="T39" fmla="*/ 0 h 19"/>
                  <a:gd name="T40" fmla="*/ 10 w 20"/>
                  <a:gd name="T41" fmla="*/ 0 h 19"/>
                  <a:gd name="T42" fmla="*/ 10 w 20"/>
                  <a:gd name="T43" fmla="*/ 0 h 19"/>
                  <a:gd name="T44" fmla="*/ 10 w 20"/>
                  <a:gd name="T45" fmla="*/ 0 h 19"/>
                  <a:gd name="T46" fmla="*/ 0 w 20"/>
                  <a:gd name="T47" fmla="*/ 9 h 19"/>
                  <a:gd name="T48" fmla="*/ 10 w 20"/>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9">
                    <a:moveTo>
                      <a:pt x="10" y="19"/>
                    </a:move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6" y="19"/>
                      <a:pt x="20" y="15"/>
                      <a:pt x="20" y="9"/>
                    </a:cubicBezTo>
                    <a:cubicBezTo>
                      <a:pt x="20" y="4"/>
                      <a:pt x="16"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4" y="0"/>
                      <a:pt x="0" y="4"/>
                      <a:pt x="0" y="9"/>
                    </a:cubicBezTo>
                    <a:cubicBezTo>
                      <a:pt x="0" y="15"/>
                      <a:pt x="4" y="19"/>
                      <a:pt x="10" y="19"/>
                    </a:cubicBezTo>
                    <a:close/>
                  </a:path>
                </a:pathLst>
              </a:custGeom>
              <a:grpFill/>
              <a:ln>
                <a:noFill/>
              </a:ln>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126" name="Freeform 49"/>
              <p:cNvSpPr/>
              <p:nvPr/>
            </p:nvSpPr>
            <p:spPr bwMode="auto">
              <a:xfrm>
                <a:off x="4070982" y="4795379"/>
                <a:ext cx="682784" cy="1200044"/>
              </a:xfrm>
              <a:custGeom>
                <a:avLst/>
                <a:gdLst>
                  <a:gd name="T0" fmla="*/ 55 w 56"/>
                  <a:gd name="T1" fmla="*/ 38 h 98"/>
                  <a:gd name="T2" fmla="*/ 47 w 56"/>
                  <a:gd name="T3" fmla="*/ 9 h 98"/>
                  <a:gd name="T4" fmla="*/ 46 w 56"/>
                  <a:gd name="T5" fmla="*/ 8 h 98"/>
                  <a:gd name="T6" fmla="*/ 35 w 56"/>
                  <a:gd name="T7" fmla="*/ 0 h 98"/>
                  <a:gd name="T8" fmla="*/ 28 w 56"/>
                  <a:gd name="T9" fmla="*/ 0 h 98"/>
                  <a:gd name="T10" fmla="*/ 28 w 56"/>
                  <a:gd name="T11" fmla="*/ 0 h 98"/>
                  <a:gd name="T12" fmla="*/ 20 w 56"/>
                  <a:gd name="T13" fmla="*/ 0 h 98"/>
                  <a:gd name="T14" fmla="*/ 10 w 56"/>
                  <a:gd name="T15" fmla="*/ 8 h 98"/>
                  <a:gd name="T16" fmla="*/ 9 w 56"/>
                  <a:gd name="T17" fmla="*/ 9 h 98"/>
                  <a:gd name="T18" fmla="*/ 0 w 56"/>
                  <a:gd name="T19" fmla="*/ 38 h 98"/>
                  <a:gd name="T20" fmla="*/ 3 w 56"/>
                  <a:gd name="T21" fmla="*/ 43 h 98"/>
                  <a:gd name="T22" fmla="*/ 8 w 56"/>
                  <a:gd name="T23" fmla="*/ 40 h 98"/>
                  <a:gd name="T24" fmla="*/ 16 w 56"/>
                  <a:gd name="T25" fmla="*/ 14 h 98"/>
                  <a:gd name="T26" fmla="*/ 18 w 56"/>
                  <a:gd name="T27" fmla="*/ 14 h 98"/>
                  <a:gd name="T28" fmla="*/ 5 w 56"/>
                  <a:gd name="T29" fmla="*/ 59 h 98"/>
                  <a:gd name="T30" fmla="*/ 17 w 56"/>
                  <a:gd name="T31" fmla="*/ 59 h 98"/>
                  <a:gd name="T32" fmla="*/ 17 w 56"/>
                  <a:gd name="T33" fmla="*/ 59 h 98"/>
                  <a:gd name="T34" fmla="*/ 17 w 56"/>
                  <a:gd name="T35" fmla="*/ 94 h 98"/>
                  <a:gd name="T36" fmla="*/ 21 w 56"/>
                  <a:gd name="T37" fmla="*/ 98 h 98"/>
                  <a:gd name="T38" fmla="*/ 22 w 56"/>
                  <a:gd name="T39" fmla="*/ 98 h 98"/>
                  <a:gd name="T40" fmla="*/ 26 w 56"/>
                  <a:gd name="T41" fmla="*/ 94 h 98"/>
                  <a:gd name="T42" fmla="*/ 26 w 56"/>
                  <a:gd name="T43" fmla="*/ 59 h 98"/>
                  <a:gd name="T44" fmla="*/ 26 w 56"/>
                  <a:gd name="T45" fmla="*/ 59 h 98"/>
                  <a:gd name="T46" fmla="*/ 28 w 56"/>
                  <a:gd name="T47" fmla="*/ 59 h 98"/>
                  <a:gd name="T48" fmla="*/ 28 w 56"/>
                  <a:gd name="T49" fmla="*/ 59 h 98"/>
                  <a:gd name="T50" fmla="*/ 29 w 56"/>
                  <a:gd name="T51" fmla="*/ 59 h 98"/>
                  <a:gd name="T52" fmla="*/ 29 w 56"/>
                  <a:gd name="T53" fmla="*/ 59 h 98"/>
                  <a:gd name="T54" fmla="*/ 29 w 56"/>
                  <a:gd name="T55" fmla="*/ 94 h 98"/>
                  <a:gd name="T56" fmla="*/ 33 w 56"/>
                  <a:gd name="T57" fmla="*/ 98 h 98"/>
                  <a:gd name="T58" fmla="*/ 35 w 56"/>
                  <a:gd name="T59" fmla="*/ 98 h 98"/>
                  <a:gd name="T60" fmla="*/ 39 w 56"/>
                  <a:gd name="T61" fmla="*/ 94 h 98"/>
                  <a:gd name="T62" fmla="*/ 39 w 56"/>
                  <a:gd name="T63" fmla="*/ 59 h 98"/>
                  <a:gd name="T64" fmla="*/ 39 w 56"/>
                  <a:gd name="T65" fmla="*/ 59 h 98"/>
                  <a:gd name="T66" fmla="*/ 51 w 56"/>
                  <a:gd name="T67" fmla="*/ 59 h 98"/>
                  <a:gd name="T68" fmla="*/ 38 w 56"/>
                  <a:gd name="T69" fmla="*/ 14 h 98"/>
                  <a:gd name="T70" fmla="*/ 40 w 56"/>
                  <a:gd name="T71" fmla="*/ 14 h 98"/>
                  <a:gd name="T72" fmla="*/ 48 w 56"/>
                  <a:gd name="T73" fmla="*/ 40 h 98"/>
                  <a:gd name="T74" fmla="*/ 53 w 56"/>
                  <a:gd name="T75" fmla="*/ 43 h 98"/>
                  <a:gd name="T76" fmla="*/ 55 w 56"/>
                  <a:gd name="T7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8">
                    <a:moveTo>
                      <a:pt x="55" y="38"/>
                    </a:moveTo>
                    <a:cubicBezTo>
                      <a:pt x="47" y="9"/>
                      <a:pt x="47" y="9"/>
                      <a:pt x="47" y="9"/>
                    </a:cubicBezTo>
                    <a:cubicBezTo>
                      <a:pt x="47" y="8"/>
                      <a:pt x="46" y="8"/>
                      <a:pt x="46" y="8"/>
                    </a:cubicBezTo>
                    <a:cubicBezTo>
                      <a:pt x="43" y="0"/>
                      <a:pt x="38" y="0"/>
                      <a:pt x="35" y="0"/>
                    </a:cubicBezTo>
                    <a:cubicBezTo>
                      <a:pt x="28" y="0"/>
                      <a:pt x="28" y="0"/>
                      <a:pt x="28" y="0"/>
                    </a:cubicBezTo>
                    <a:cubicBezTo>
                      <a:pt x="28" y="0"/>
                      <a:pt x="28" y="0"/>
                      <a:pt x="28" y="0"/>
                    </a:cubicBezTo>
                    <a:cubicBezTo>
                      <a:pt x="20" y="0"/>
                      <a:pt x="20" y="0"/>
                      <a:pt x="20" y="0"/>
                    </a:cubicBezTo>
                    <a:cubicBezTo>
                      <a:pt x="18" y="0"/>
                      <a:pt x="13" y="0"/>
                      <a:pt x="10" y="8"/>
                    </a:cubicBezTo>
                    <a:cubicBezTo>
                      <a:pt x="9" y="8"/>
                      <a:pt x="9" y="8"/>
                      <a:pt x="9" y="9"/>
                    </a:cubicBezTo>
                    <a:cubicBezTo>
                      <a:pt x="0" y="38"/>
                      <a:pt x="0" y="38"/>
                      <a:pt x="0" y="38"/>
                    </a:cubicBezTo>
                    <a:cubicBezTo>
                      <a:pt x="0" y="40"/>
                      <a:pt x="1" y="42"/>
                      <a:pt x="3" y="43"/>
                    </a:cubicBezTo>
                    <a:cubicBezTo>
                      <a:pt x="5" y="43"/>
                      <a:pt x="7" y="42"/>
                      <a:pt x="8" y="40"/>
                    </a:cubicBezTo>
                    <a:cubicBezTo>
                      <a:pt x="16" y="14"/>
                      <a:pt x="16" y="14"/>
                      <a:pt x="16" y="14"/>
                    </a:cubicBezTo>
                    <a:cubicBezTo>
                      <a:pt x="18" y="14"/>
                      <a:pt x="18" y="14"/>
                      <a:pt x="18" y="14"/>
                    </a:cubicBezTo>
                    <a:cubicBezTo>
                      <a:pt x="5" y="59"/>
                      <a:pt x="5" y="59"/>
                      <a:pt x="5" y="59"/>
                    </a:cubicBezTo>
                    <a:cubicBezTo>
                      <a:pt x="17" y="59"/>
                      <a:pt x="17" y="59"/>
                      <a:pt x="17" y="59"/>
                    </a:cubicBezTo>
                    <a:cubicBezTo>
                      <a:pt x="17" y="59"/>
                      <a:pt x="17" y="59"/>
                      <a:pt x="17" y="59"/>
                    </a:cubicBezTo>
                    <a:cubicBezTo>
                      <a:pt x="17" y="94"/>
                      <a:pt x="17" y="94"/>
                      <a:pt x="17" y="94"/>
                    </a:cubicBezTo>
                    <a:cubicBezTo>
                      <a:pt x="17" y="96"/>
                      <a:pt x="19" y="98"/>
                      <a:pt x="21" y="98"/>
                    </a:cubicBezTo>
                    <a:cubicBezTo>
                      <a:pt x="22" y="98"/>
                      <a:pt x="22" y="98"/>
                      <a:pt x="22" y="98"/>
                    </a:cubicBezTo>
                    <a:cubicBezTo>
                      <a:pt x="25" y="98"/>
                      <a:pt x="26" y="96"/>
                      <a:pt x="26" y="94"/>
                    </a:cubicBezTo>
                    <a:cubicBezTo>
                      <a:pt x="26" y="59"/>
                      <a:pt x="26" y="59"/>
                      <a:pt x="26" y="59"/>
                    </a:cubicBezTo>
                    <a:cubicBezTo>
                      <a:pt x="26" y="59"/>
                      <a:pt x="26" y="59"/>
                      <a:pt x="26" y="59"/>
                    </a:cubicBezTo>
                    <a:cubicBezTo>
                      <a:pt x="28" y="59"/>
                      <a:pt x="28" y="59"/>
                      <a:pt x="28" y="59"/>
                    </a:cubicBezTo>
                    <a:cubicBezTo>
                      <a:pt x="28" y="59"/>
                      <a:pt x="28" y="59"/>
                      <a:pt x="28" y="59"/>
                    </a:cubicBezTo>
                    <a:cubicBezTo>
                      <a:pt x="29" y="59"/>
                      <a:pt x="29" y="59"/>
                      <a:pt x="29" y="59"/>
                    </a:cubicBezTo>
                    <a:cubicBezTo>
                      <a:pt x="29" y="59"/>
                      <a:pt x="29" y="59"/>
                      <a:pt x="29" y="59"/>
                    </a:cubicBezTo>
                    <a:cubicBezTo>
                      <a:pt x="29" y="94"/>
                      <a:pt x="29" y="94"/>
                      <a:pt x="29" y="94"/>
                    </a:cubicBezTo>
                    <a:cubicBezTo>
                      <a:pt x="29" y="96"/>
                      <a:pt x="31" y="98"/>
                      <a:pt x="33" y="98"/>
                    </a:cubicBezTo>
                    <a:cubicBezTo>
                      <a:pt x="35" y="98"/>
                      <a:pt x="35" y="98"/>
                      <a:pt x="35" y="98"/>
                    </a:cubicBezTo>
                    <a:cubicBezTo>
                      <a:pt x="37" y="98"/>
                      <a:pt x="39" y="96"/>
                      <a:pt x="39" y="94"/>
                    </a:cubicBezTo>
                    <a:cubicBezTo>
                      <a:pt x="39" y="59"/>
                      <a:pt x="39" y="59"/>
                      <a:pt x="39" y="59"/>
                    </a:cubicBezTo>
                    <a:cubicBezTo>
                      <a:pt x="39" y="59"/>
                      <a:pt x="39" y="59"/>
                      <a:pt x="39" y="59"/>
                    </a:cubicBezTo>
                    <a:cubicBezTo>
                      <a:pt x="51" y="59"/>
                      <a:pt x="51" y="59"/>
                      <a:pt x="51" y="59"/>
                    </a:cubicBezTo>
                    <a:cubicBezTo>
                      <a:pt x="38" y="14"/>
                      <a:pt x="38" y="14"/>
                      <a:pt x="38" y="14"/>
                    </a:cubicBezTo>
                    <a:cubicBezTo>
                      <a:pt x="40" y="14"/>
                      <a:pt x="40" y="14"/>
                      <a:pt x="40" y="14"/>
                    </a:cubicBezTo>
                    <a:cubicBezTo>
                      <a:pt x="48" y="40"/>
                      <a:pt x="48" y="40"/>
                      <a:pt x="48" y="40"/>
                    </a:cubicBezTo>
                    <a:cubicBezTo>
                      <a:pt x="48" y="42"/>
                      <a:pt x="51" y="43"/>
                      <a:pt x="53" y="43"/>
                    </a:cubicBezTo>
                    <a:cubicBezTo>
                      <a:pt x="55" y="42"/>
                      <a:pt x="56" y="40"/>
                      <a:pt x="55" y="38"/>
                    </a:cubicBezTo>
                    <a:close/>
                  </a:path>
                </a:pathLst>
              </a:custGeom>
              <a:grpFill/>
              <a:ln>
                <a:noFill/>
              </a:ln>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grpSp>
        <p:grpSp>
          <p:nvGrpSpPr>
            <p:cNvPr id="117" name="组合 11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6838914" y="1822054"/>
              <a:ext cx="224445" cy="588408"/>
              <a:chOff x="3176123" y="4490194"/>
              <a:chExt cx="574161" cy="1505230"/>
            </a:xfrm>
            <a:solidFill>
              <a:srgbClr val="3551FD"/>
            </a:solidFill>
          </p:grpSpPr>
          <p:sp>
            <p:nvSpPr>
              <p:cNvPr id="123" name="Freeform 50"/>
              <p:cNvSpPr/>
              <p:nvPr/>
            </p:nvSpPr>
            <p:spPr bwMode="auto">
              <a:xfrm>
                <a:off x="3176123" y="4769515"/>
                <a:ext cx="574161" cy="1225909"/>
              </a:xfrm>
              <a:custGeom>
                <a:avLst/>
                <a:gdLst>
                  <a:gd name="T0" fmla="*/ 47 w 47"/>
                  <a:gd name="T1" fmla="*/ 16 h 100"/>
                  <a:gd name="T2" fmla="*/ 47 w 47"/>
                  <a:gd name="T3" fmla="*/ 12 h 100"/>
                  <a:gd name="T4" fmla="*/ 34 w 47"/>
                  <a:gd name="T5" fmla="*/ 0 h 100"/>
                  <a:gd name="T6" fmla="*/ 34 w 47"/>
                  <a:gd name="T7" fmla="*/ 0 h 100"/>
                  <a:gd name="T8" fmla="*/ 24 w 47"/>
                  <a:gd name="T9" fmla="*/ 0 h 100"/>
                  <a:gd name="T10" fmla="*/ 24 w 47"/>
                  <a:gd name="T11" fmla="*/ 0 h 100"/>
                  <a:gd name="T12" fmla="*/ 13 w 47"/>
                  <a:gd name="T13" fmla="*/ 0 h 100"/>
                  <a:gd name="T14" fmla="*/ 13 w 47"/>
                  <a:gd name="T15" fmla="*/ 0 h 100"/>
                  <a:gd name="T16" fmla="*/ 0 w 47"/>
                  <a:gd name="T17" fmla="*/ 12 h 100"/>
                  <a:gd name="T18" fmla="*/ 0 w 47"/>
                  <a:gd name="T19" fmla="*/ 16 h 100"/>
                  <a:gd name="T20" fmla="*/ 0 w 47"/>
                  <a:gd name="T21" fmla="*/ 16 h 100"/>
                  <a:gd name="T22" fmla="*/ 0 w 47"/>
                  <a:gd name="T23" fmla="*/ 44 h 100"/>
                  <a:gd name="T24" fmla="*/ 4 w 47"/>
                  <a:gd name="T25" fmla="*/ 48 h 100"/>
                  <a:gd name="T26" fmla="*/ 5 w 47"/>
                  <a:gd name="T27" fmla="*/ 48 h 100"/>
                  <a:gd name="T28" fmla="*/ 9 w 47"/>
                  <a:gd name="T29" fmla="*/ 44 h 100"/>
                  <a:gd name="T30" fmla="*/ 9 w 47"/>
                  <a:gd name="T31" fmla="*/ 16 h 100"/>
                  <a:gd name="T32" fmla="*/ 9 w 47"/>
                  <a:gd name="T33" fmla="*/ 15 h 100"/>
                  <a:gd name="T34" fmla="*/ 11 w 47"/>
                  <a:gd name="T35" fmla="*/ 15 h 100"/>
                  <a:gd name="T36" fmla="*/ 11 w 47"/>
                  <a:gd name="T37" fmla="*/ 36 h 100"/>
                  <a:gd name="T38" fmla="*/ 11 w 47"/>
                  <a:gd name="T39" fmla="*/ 36 h 100"/>
                  <a:gd name="T40" fmla="*/ 11 w 47"/>
                  <a:gd name="T41" fmla="*/ 94 h 100"/>
                  <a:gd name="T42" fmla="*/ 17 w 47"/>
                  <a:gd name="T43" fmla="*/ 100 h 100"/>
                  <a:gd name="T44" fmla="*/ 17 w 47"/>
                  <a:gd name="T45" fmla="*/ 100 h 100"/>
                  <a:gd name="T46" fmla="*/ 23 w 47"/>
                  <a:gd name="T47" fmla="*/ 94 h 100"/>
                  <a:gd name="T48" fmla="*/ 23 w 47"/>
                  <a:gd name="T49" fmla="*/ 48 h 100"/>
                  <a:gd name="T50" fmla="*/ 24 w 47"/>
                  <a:gd name="T51" fmla="*/ 48 h 100"/>
                  <a:gd name="T52" fmla="*/ 24 w 47"/>
                  <a:gd name="T53" fmla="*/ 48 h 100"/>
                  <a:gd name="T54" fmla="*/ 25 w 47"/>
                  <a:gd name="T55" fmla="*/ 48 h 100"/>
                  <a:gd name="T56" fmla="*/ 25 w 47"/>
                  <a:gd name="T57" fmla="*/ 94 h 100"/>
                  <a:gd name="T58" fmla="*/ 31 w 47"/>
                  <a:gd name="T59" fmla="*/ 100 h 100"/>
                  <a:gd name="T60" fmla="*/ 31 w 47"/>
                  <a:gd name="T61" fmla="*/ 100 h 100"/>
                  <a:gd name="T62" fmla="*/ 37 w 47"/>
                  <a:gd name="T63" fmla="*/ 94 h 100"/>
                  <a:gd name="T64" fmla="*/ 37 w 47"/>
                  <a:gd name="T65" fmla="*/ 36 h 100"/>
                  <a:gd name="T66" fmla="*/ 37 w 47"/>
                  <a:gd name="T67" fmla="*/ 36 h 100"/>
                  <a:gd name="T68" fmla="*/ 37 w 47"/>
                  <a:gd name="T69" fmla="*/ 15 h 100"/>
                  <a:gd name="T70" fmla="*/ 39 w 47"/>
                  <a:gd name="T71" fmla="*/ 15 h 100"/>
                  <a:gd name="T72" fmla="*/ 39 w 47"/>
                  <a:gd name="T73" fmla="*/ 16 h 100"/>
                  <a:gd name="T74" fmla="*/ 39 w 47"/>
                  <a:gd name="T75" fmla="*/ 44 h 100"/>
                  <a:gd name="T76" fmla="*/ 43 w 47"/>
                  <a:gd name="T77" fmla="*/ 48 h 100"/>
                  <a:gd name="T78" fmla="*/ 43 w 47"/>
                  <a:gd name="T79" fmla="*/ 48 h 100"/>
                  <a:gd name="T80" fmla="*/ 47 w 47"/>
                  <a:gd name="T81" fmla="*/ 44 h 100"/>
                  <a:gd name="T82" fmla="*/ 47 w 47"/>
                  <a:gd name="T83" fmla="*/ 16 h 100"/>
                  <a:gd name="T84" fmla="*/ 47 w 47"/>
                  <a:gd name="T8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100">
                    <a:moveTo>
                      <a:pt x="47" y="16"/>
                    </a:moveTo>
                    <a:cubicBezTo>
                      <a:pt x="47" y="14"/>
                      <a:pt x="47" y="12"/>
                      <a:pt x="47" y="12"/>
                    </a:cubicBezTo>
                    <a:cubicBezTo>
                      <a:pt x="47" y="7"/>
                      <a:pt x="43" y="0"/>
                      <a:pt x="34" y="0"/>
                    </a:cubicBezTo>
                    <a:cubicBezTo>
                      <a:pt x="34" y="0"/>
                      <a:pt x="34" y="0"/>
                      <a:pt x="34" y="0"/>
                    </a:cubicBezTo>
                    <a:cubicBezTo>
                      <a:pt x="24" y="0"/>
                      <a:pt x="24" y="0"/>
                      <a:pt x="24" y="0"/>
                    </a:cubicBezTo>
                    <a:cubicBezTo>
                      <a:pt x="24" y="0"/>
                      <a:pt x="24" y="0"/>
                      <a:pt x="24" y="0"/>
                    </a:cubicBezTo>
                    <a:cubicBezTo>
                      <a:pt x="13" y="0"/>
                      <a:pt x="13" y="0"/>
                      <a:pt x="13" y="0"/>
                    </a:cubicBezTo>
                    <a:cubicBezTo>
                      <a:pt x="13" y="0"/>
                      <a:pt x="13" y="0"/>
                      <a:pt x="13" y="0"/>
                    </a:cubicBezTo>
                    <a:cubicBezTo>
                      <a:pt x="4" y="0"/>
                      <a:pt x="0" y="7"/>
                      <a:pt x="0" y="12"/>
                    </a:cubicBezTo>
                    <a:cubicBezTo>
                      <a:pt x="0" y="12"/>
                      <a:pt x="0" y="14"/>
                      <a:pt x="0" y="16"/>
                    </a:cubicBezTo>
                    <a:cubicBezTo>
                      <a:pt x="0" y="16"/>
                      <a:pt x="0" y="16"/>
                      <a:pt x="0" y="16"/>
                    </a:cubicBezTo>
                    <a:cubicBezTo>
                      <a:pt x="0" y="44"/>
                      <a:pt x="0" y="44"/>
                      <a:pt x="0" y="44"/>
                    </a:cubicBezTo>
                    <a:cubicBezTo>
                      <a:pt x="0" y="46"/>
                      <a:pt x="2" y="48"/>
                      <a:pt x="4" y="48"/>
                    </a:cubicBezTo>
                    <a:cubicBezTo>
                      <a:pt x="5" y="48"/>
                      <a:pt x="5" y="48"/>
                      <a:pt x="5" y="48"/>
                    </a:cubicBezTo>
                    <a:cubicBezTo>
                      <a:pt x="7" y="48"/>
                      <a:pt x="9" y="46"/>
                      <a:pt x="9" y="44"/>
                    </a:cubicBezTo>
                    <a:cubicBezTo>
                      <a:pt x="9" y="16"/>
                      <a:pt x="9" y="16"/>
                      <a:pt x="9" y="16"/>
                    </a:cubicBezTo>
                    <a:cubicBezTo>
                      <a:pt x="9" y="16"/>
                      <a:pt x="9" y="16"/>
                      <a:pt x="9" y="15"/>
                    </a:cubicBezTo>
                    <a:cubicBezTo>
                      <a:pt x="11" y="15"/>
                      <a:pt x="11" y="15"/>
                      <a:pt x="11" y="15"/>
                    </a:cubicBezTo>
                    <a:cubicBezTo>
                      <a:pt x="11" y="36"/>
                      <a:pt x="11" y="36"/>
                      <a:pt x="11" y="36"/>
                    </a:cubicBezTo>
                    <a:cubicBezTo>
                      <a:pt x="11" y="36"/>
                      <a:pt x="11" y="36"/>
                      <a:pt x="11" y="36"/>
                    </a:cubicBezTo>
                    <a:cubicBezTo>
                      <a:pt x="11" y="94"/>
                      <a:pt x="11" y="94"/>
                      <a:pt x="11" y="94"/>
                    </a:cubicBezTo>
                    <a:cubicBezTo>
                      <a:pt x="11" y="97"/>
                      <a:pt x="14" y="100"/>
                      <a:pt x="17" y="100"/>
                    </a:cubicBezTo>
                    <a:cubicBezTo>
                      <a:pt x="17" y="100"/>
                      <a:pt x="17" y="100"/>
                      <a:pt x="17" y="100"/>
                    </a:cubicBezTo>
                    <a:cubicBezTo>
                      <a:pt x="20" y="100"/>
                      <a:pt x="23" y="97"/>
                      <a:pt x="23" y="94"/>
                    </a:cubicBezTo>
                    <a:cubicBezTo>
                      <a:pt x="23" y="48"/>
                      <a:pt x="23" y="48"/>
                      <a:pt x="23" y="48"/>
                    </a:cubicBezTo>
                    <a:cubicBezTo>
                      <a:pt x="24" y="48"/>
                      <a:pt x="24" y="48"/>
                      <a:pt x="24" y="48"/>
                    </a:cubicBezTo>
                    <a:cubicBezTo>
                      <a:pt x="24" y="48"/>
                      <a:pt x="24" y="48"/>
                      <a:pt x="24" y="48"/>
                    </a:cubicBezTo>
                    <a:cubicBezTo>
                      <a:pt x="25" y="48"/>
                      <a:pt x="25" y="48"/>
                      <a:pt x="25" y="48"/>
                    </a:cubicBezTo>
                    <a:cubicBezTo>
                      <a:pt x="25" y="94"/>
                      <a:pt x="25" y="94"/>
                      <a:pt x="25" y="94"/>
                    </a:cubicBezTo>
                    <a:cubicBezTo>
                      <a:pt x="25" y="97"/>
                      <a:pt x="27" y="100"/>
                      <a:pt x="31" y="100"/>
                    </a:cubicBezTo>
                    <a:cubicBezTo>
                      <a:pt x="31" y="100"/>
                      <a:pt x="31" y="100"/>
                      <a:pt x="31" y="100"/>
                    </a:cubicBezTo>
                    <a:cubicBezTo>
                      <a:pt x="34" y="100"/>
                      <a:pt x="37" y="97"/>
                      <a:pt x="37" y="94"/>
                    </a:cubicBezTo>
                    <a:cubicBezTo>
                      <a:pt x="37" y="36"/>
                      <a:pt x="37" y="36"/>
                      <a:pt x="37" y="36"/>
                    </a:cubicBezTo>
                    <a:cubicBezTo>
                      <a:pt x="37" y="36"/>
                      <a:pt x="37" y="36"/>
                      <a:pt x="37" y="36"/>
                    </a:cubicBezTo>
                    <a:cubicBezTo>
                      <a:pt x="37" y="15"/>
                      <a:pt x="37" y="15"/>
                      <a:pt x="37" y="15"/>
                    </a:cubicBezTo>
                    <a:cubicBezTo>
                      <a:pt x="39" y="15"/>
                      <a:pt x="39" y="15"/>
                      <a:pt x="39" y="15"/>
                    </a:cubicBezTo>
                    <a:cubicBezTo>
                      <a:pt x="39" y="16"/>
                      <a:pt x="39" y="16"/>
                      <a:pt x="39" y="16"/>
                    </a:cubicBezTo>
                    <a:cubicBezTo>
                      <a:pt x="39" y="44"/>
                      <a:pt x="39" y="44"/>
                      <a:pt x="39" y="44"/>
                    </a:cubicBezTo>
                    <a:cubicBezTo>
                      <a:pt x="39" y="46"/>
                      <a:pt x="41" y="48"/>
                      <a:pt x="43" y="48"/>
                    </a:cubicBezTo>
                    <a:cubicBezTo>
                      <a:pt x="43" y="48"/>
                      <a:pt x="43" y="48"/>
                      <a:pt x="43" y="48"/>
                    </a:cubicBezTo>
                    <a:cubicBezTo>
                      <a:pt x="45" y="48"/>
                      <a:pt x="47" y="46"/>
                      <a:pt x="47" y="44"/>
                    </a:cubicBezTo>
                    <a:cubicBezTo>
                      <a:pt x="47" y="16"/>
                      <a:pt x="47" y="16"/>
                      <a:pt x="47" y="16"/>
                    </a:cubicBezTo>
                    <a:cubicBezTo>
                      <a:pt x="47" y="16"/>
                      <a:pt x="47" y="16"/>
                      <a:pt x="47" y="16"/>
                    </a:cubicBezTo>
                    <a:close/>
                  </a:path>
                </a:pathLst>
              </a:custGeom>
              <a:solidFill>
                <a:srgbClr val="0043CF"/>
              </a:solidFill>
              <a:ln>
                <a:noFill/>
              </a:ln>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124" name="Freeform 51"/>
              <p:cNvSpPr/>
              <p:nvPr/>
            </p:nvSpPr>
            <p:spPr bwMode="auto">
              <a:xfrm>
                <a:off x="3336472" y="4490194"/>
                <a:ext cx="253459" cy="243114"/>
              </a:xfrm>
              <a:custGeom>
                <a:avLst/>
                <a:gdLst>
                  <a:gd name="T0" fmla="*/ 10 w 21"/>
                  <a:gd name="T1" fmla="*/ 20 h 20"/>
                  <a:gd name="T2" fmla="*/ 11 w 21"/>
                  <a:gd name="T3" fmla="*/ 20 h 20"/>
                  <a:gd name="T4" fmla="*/ 11 w 21"/>
                  <a:gd name="T5" fmla="*/ 20 h 20"/>
                  <a:gd name="T6" fmla="*/ 21 w 21"/>
                  <a:gd name="T7" fmla="*/ 10 h 20"/>
                  <a:gd name="T8" fmla="*/ 11 w 21"/>
                  <a:gd name="T9" fmla="*/ 0 h 20"/>
                  <a:gd name="T10" fmla="*/ 11 w 21"/>
                  <a:gd name="T11" fmla="*/ 0 h 20"/>
                  <a:gd name="T12" fmla="*/ 10 w 21"/>
                  <a:gd name="T13" fmla="*/ 0 h 20"/>
                  <a:gd name="T14" fmla="*/ 0 w 21"/>
                  <a:gd name="T15" fmla="*/ 10 h 20"/>
                  <a:gd name="T16" fmla="*/ 10 w 2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0" y="20"/>
                    </a:moveTo>
                    <a:cubicBezTo>
                      <a:pt x="11" y="20"/>
                      <a:pt x="11" y="20"/>
                      <a:pt x="11" y="20"/>
                    </a:cubicBezTo>
                    <a:cubicBezTo>
                      <a:pt x="11" y="20"/>
                      <a:pt x="11" y="20"/>
                      <a:pt x="11" y="20"/>
                    </a:cubicBezTo>
                    <a:cubicBezTo>
                      <a:pt x="17" y="20"/>
                      <a:pt x="21" y="15"/>
                      <a:pt x="21" y="10"/>
                    </a:cubicBezTo>
                    <a:cubicBezTo>
                      <a:pt x="21" y="4"/>
                      <a:pt x="17" y="0"/>
                      <a:pt x="11" y="0"/>
                    </a:cubicBezTo>
                    <a:cubicBezTo>
                      <a:pt x="11" y="0"/>
                      <a:pt x="11" y="0"/>
                      <a:pt x="11" y="0"/>
                    </a:cubicBezTo>
                    <a:cubicBezTo>
                      <a:pt x="11" y="0"/>
                      <a:pt x="11" y="0"/>
                      <a:pt x="10" y="0"/>
                    </a:cubicBezTo>
                    <a:cubicBezTo>
                      <a:pt x="5" y="0"/>
                      <a:pt x="0" y="4"/>
                      <a:pt x="0" y="10"/>
                    </a:cubicBezTo>
                    <a:cubicBezTo>
                      <a:pt x="0" y="15"/>
                      <a:pt x="5" y="20"/>
                      <a:pt x="10" y="20"/>
                    </a:cubicBezTo>
                    <a:close/>
                  </a:path>
                </a:pathLst>
              </a:custGeom>
              <a:grpFill/>
              <a:ln>
                <a:noFill/>
              </a:ln>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grpSp>
        <p:sp>
          <p:nvSpPr>
            <p:cNvPr id="118" name="TextBox 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6709237" y="2813251"/>
              <a:ext cx="1058303" cy="350865"/>
            </a:xfrm>
            <a:prstGeom prst="rect">
              <a:avLst/>
            </a:prstGeom>
            <a:noFill/>
          </p:spPr>
          <p:txBody>
            <a:bodyPr wrap="none" rtlCol="0">
              <a:spAutoFit/>
            </a:bodyPr>
            <a:lstStyle/>
            <a:p>
              <a:r>
                <a:rPr lang="en-US" altLang="zh-CN" sz="1680" dirty="0">
                  <a:solidFill>
                    <a:prstClr val="black">
                      <a:lumMod val="75000"/>
                      <a:lumOff val="25000"/>
                    </a:prstClr>
                  </a:solidFill>
                  <a:ea typeface="微软雅黑" panose="020B0503020204020204" pitchFamily="34" charset="-122"/>
                  <a:cs typeface="+mn-ea"/>
                  <a:sym typeface="+mn-lt"/>
                </a:rPr>
                <a:t>Men  20%</a:t>
              </a:r>
              <a:endParaRPr lang="zh-CN" altLang="en-US" sz="1680" dirty="0">
                <a:solidFill>
                  <a:prstClr val="black">
                    <a:lumMod val="75000"/>
                    <a:lumOff val="25000"/>
                  </a:prstClr>
                </a:solidFill>
                <a:ea typeface="微软雅黑" panose="020B0503020204020204" pitchFamily="34" charset="-122"/>
                <a:cs typeface="+mn-ea"/>
                <a:sym typeface="+mn-lt"/>
              </a:endParaRPr>
            </a:p>
          </p:txBody>
        </p:sp>
        <p:sp>
          <p:nvSpPr>
            <p:cNvPr id="119" name="TextBox 2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10596984" y="2813251"/>
              <a:ext cx="1311192" cy="350865"/>
            </a:xfrm>
            <a:prstGeom prst="rect">
              <a:avLst/>
            </a:prstGeom>
            <a:noFill/>
          </p:spPr>
          <p:txBody>
            <a:bodyPr wrap="none" rtlCol="0">
              <a:spAutoFit/>
            </a:bodyPr>
            <a:lstStyle/>
            <a:p>
              <a:pPr algn="r"/>
              <a:r>
                <a:rPr lang="en-US" altLang="zh-CN" sz="1680" dirty="0">
                  <a:solidFill>
                    <a:prstClr val="black">
                      <a:lumMod val="75000"/>
                      <a:lumOff val="25000"/>
                    </a:prstClr>
                  </a:solidFill>
                  <a:ea typeface="微软雅黑" panose="020B0503020204020204" pitchFamily="34" charset="-122"/>
                  <a:cs typeface="+mn-ea"/>
                  <a:sym typeface="+mn-lt"/>
                </a:rPr>
                <a:t>80%  women</a:t>
              </a:r>
              <a:endParaRPr lang="zh-CN" altLang="en-US" sz="1680" dirty="0">
                <a:solidFill>
                  <a:prstClr val="black">
                    <a:lumMod val="75000"/>
                    <a:lumOff val="25000"/>
                  </a:prstClr>
                </a:solidFill>
                <a:ea typeface="微软雅黑" panose="020B0503020204020204" pitchFamily="34" charset="-122"/>
                <a:cs typeface="+mn-ea"/>
                <a:sym typeface="+mn-lt"/>
              </a:endParaRPr>
            </a:p>
          </p:txBody>
        </p:sp>
        <p:sp>
          <p:nvSpPr>
            <p:cNvPr id="120" name="TextBox 7"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6637206" y="3200964"/>
              <a:ext cx="1274708" cy="609269"/>
            </a:xfrm>
            <a:prstGeom prst="rect">
              <a:avLst/>
            </a:prstGeom>
            <a:noFill/>
          </p:spPr>
          <p:txBody>
            <a:bodyPr wrap="none" rtlCol="0">
              <a:spAutoFit/>
            </a:bodyPr>
            <a:lstStyle/>
            <a:p>
              <a:r>
                <a:rPr lang="en-US" altLang="zh-CN" sz="3360" b="1" dirty="0">
                  <a:solidFill>
                    <a:srgbClr val="0043CF"/>
                  </a:solidFill>
                  <a:ea typeface="微软雅黑" panose="020B0503020204020204" pitchFamily="34" charset="-122"/>
                  <a:cs typeface="+mn-ea"/>
                  <a:sym typeface="+mn-lt"/>
                </a:rPr>
                <a:t>20000</a:t>
              </a:r>
              <a:endParaRPr lang="zh-CN" altLang="en-US" sz="3360" b="1" dirty="0">
                <a:solidFill>
                  <a:srgbClr val="0043CF"/>
                </a:solidFill>
                <a:ea typeface="微软雅黑" panose="020B0503020204020204" pitchFamily="34" charset="-122"/>
                <a:cs typeface="+mn-ea"/>
                <a:sym typeface="+mn-lt"/>
              </a:endParaRPr>
            </a:p>
          </p:txBody>
        </p:sp>
        <p:sp>
          <p:nvSpPr>
            <p:cNvPr id="121" name="TextBox 2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10642699" y="3200964"/>
              <a:ext cx="1274708" cy="609269"/>
            </a:xfrm>
            <a:prstGeom prst="rect">
              <a:avLst/>
            </a:prstGeom>
            <a:noFill/>
          </p:spPr>
          <p:txBody>
            <a:bodyPr wrap="none" rtlCol="0">
              <a:spAutoFit/>
            </a:bodyPr>
            <a:lstStyle>
              <a:defPPr>
                <a:defRPr lang="zh-CN"/>
              </a:defPPr>
              <a:lvl1pPr>
                <a:defRPr>
                  <a:solidFill>
                    <a:srgbClr val="3551FD"/>
                  </a:solidFill>
                  <a:latin typeface="+mj-ea"/>
                  <a:ea typeface="+mj-ea"/>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336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rPr>
                <a:t>80000</a:t>
              </a:r>
              <a:endParaRPr kumimoji="0" lang="zh-CN" altLang="en-US" sz="336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endParaRPr>
            </a:p>
          </p:txBody>
        </p:sp>
        <p:cxnSp>
          <p:nvCxnSpPr>
            <p:cNvPr id="122" name="直接连接符 121"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CxnSpPr/>
            <p:nvPr/>
          </p:nvCxnSpPr>
          <p:spPr>
            <a:xfrm>
              <a:off x="7768634" y="2314485"/>
              <a:ext cx="0" cy="781115"/>
            </a:xfrm>
            <a:prstGeom prst="line">
              <a:avLst/>
            </a:prstGeom>
            <a:noFill/>
            <a:ln w="3175" cap="flat" cmpd="sng" algn="ctr">
              <a:solidFill>
                <a:srgbClr val="E3E0DF"/>
              </a:solidFill>
              <a:prstDash val="solid"/>
              <a:miter lim="800000"/>
            </a:ln>
            <a:effectLst/>
          </p:spPr>
        </p:cxnSp>
      </p:grpSp>
      <p:sp>
        <p:nvSpPr>
          <p:cNvPr id="127"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6329652" y="4310840"/>
            <a:ext cx="1903085" cy="350865"/>
          </a:xfrm>
          <a:prstGeom prst="rect">
            <a:avLst/>
          </a:prstGeom>
          <a:noFill/>
        </p:spPr>
        <p:txBody>
          <a:bodyPr wrap="none" rtlCol="0">
            <a:spAutoFit/>
          </a:bodyPr>
          <a:lstStyle/>
          <a:p>
            <a:r>
              <a:rPr lang="zh-CN" altLang="en-US" sz="1680" b="1" dirty="0">
                <a:solidFill>
                  <a:srgbClr val="232428"/>
                </a:solidFill>
                <a:ea typeface="微软雅黑" panose="020B0503020204020204" pitchFamily="34" charset="-122"/>
                <a:cs typeface="+mn-ea"/>
                <a:sym typeface="+mn-lt"/>
              </a:rPr>
              <a:t>这里添加段落标题</a:t>
            </a:r>
          </a:p>
        </p:txBody>
      </p:sp>
      <p:sp>
        <p:nvSpPr>
          <p:cNvPr id="128" name="矩形 127"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6329654" y="4641423"/>
            <a:ext cx="5275018" cy="652486"/>
          </a:xfrm>
          <a:prstGeom prst="rect">
            <a:avLst/>
          </a:prstGeom>
        </p:spPr>
        <p:txBody>
          <a:bodyPr wrap="square">
            <a:spAutoFit/>
          </a:bodyPr>
          <a:lstStyle/>
          <a:p>
            <a:pPr>
              <a:lnSpc>
                <a:spcPct val="130000"/>
              </a:lnSpc>
            </a:pPr>
            <a:r>
              <a:rPr lang="zh-CN" altLang="en-US" sz="1400" dirty="0">
                <a:solidFill>
                  <a:prstClr val="black">
                    <a:lumMod val="50000"/>
                    <a:lumOff val="50000"/>
                  </a:prstClr>
                </a:solidFill>
                <a:ea typeface="微软雅黑" panose="020B0503020204020204" pitchFamily="34" charset="-122"/>
                <a:cs typeface="+mn-ea"/>
                <a:sym typeface="+mn-lt"/>
              </a:rPr>
              <a:t>激进是年轻的旗帜，我们大胆使用了极其鲜亮的高饱和色彩，彰显年轻的干脆利落。</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arn(inVertical)">
                                      <p:cBhvr>
                                        <p:cTn id="7" dur="500"/>
                                        <p:tgtEl>
                                          <p:spTgt spid="11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 calcmode="lin" valueType="num">
                                      <p:cBhvr>
                                        <p:cTn id="11" dur="1000" fill="hold"/>
                                        <p:tgtEl>
                                          <p:spTgt spid="114"/>
                                        </p:tgtEl>
                                        <p:attrNameLst>
                                          <p:attrName>ppt_w</p:attrName>
                                        </p:attrNameLst>
                                      </p:cBhvr>
                                      <p:tavLst>
                                        <p:tav tm="0">
                                          <p:val>
                                            <p:fltVal val="0"/>
                                          </p:val>
                                        </p:tav>
                                        <p:tav tm="100000">
                                          <p:val>
                                            <p:strVal val="#ppt_w"/>
                                          </p:val>
                                        </p:tav>
                                      </p:tavLst>
                                    </p:anim>
                                    <p:anim calcmode="lin" valueType="num">
                                      <p:cBhvr>
                                        <p:cTn id="12" dur="1000" fill="hold"/>
                                        <p:tgtEl>
                                          <p:spTgt spid="114"/>
                                        </p:tgtEl>
                                        <p:attrNameLst>
                                          <p:attrName>ppt_h</p:attrName>
                                        </p:attrNameLst>
                                      </p:cBhvr>
                                      <p:tavLst>
                                        <p:tav tm="0">
                                          <p:val>
                                            <p:fltVal val="0"/>
                                          </p:val>
                                        </p:tav>
                                        <p:tav tm="100000">
                                          <p:val>
                                            <p:strVal val="#ppt_h"/>
                                          </p:val>
                                        </p:tav>
                                      </p:tavLst>
                                    </p:anim>
                                    <p:anim calcmode="lin" valueType="num">
                                      <p:cBhvr>
                                        <p:cTn id="13" dur="1000" fill="hold"/>
                                        <p:tgtEl>
                                          <p:spTgt spid="114"/>
                                        </p:tgtEl>
                                        <p:attrNameLst>
                                          <p:attrName>style.rotation</p:attrName>
                                        </p:attrNameLst>
                                      </p:cBhvr>
                                      <p:tavLst>
                                        <p:tav tm="0">
                                          <p:val>
                                            <p:fltVal val="90"/>
                                          </p:val>
                                        </p:tav>
                                        <p:tav tm="100000">
                                          <p:val>
                                            <p:fltVal val="0"/>
                                          </p:val>
                                        </p:tav>
                                      </p:tavLst>
                                    </p:anim>
                                    <p:animEffect transition="in" filter="fade">
                                      <p:cBhvr>
                                        <p:cTn id="14" dur="1000"/>
                                        <p:tgtEl>
                                          <p:spTgt spid="114"/>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127"/>
                                        </p:tgtEl>
                                        <p:attrNameLst>
                                          <p:attrName>style.visibility</p:attrName>
                                        </p:attrNameLst>
                                      </p:cBhvr>
                                      <p:to>
                                        <p:strVal val="visible"/>
                                      </p:to>
                                    </p:se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fade">
                                      <p:cBhvr>
                                        <p:cTn id="21"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7" grpId="0"/>
      <p:bldP spid="1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1857505" y="3156021"/>
            <a:ext cx="2309779" cy="2309779"/>
          </a:xfrm>
          <a:prstGeom prst="ellipse">
            <a:avLst/>
          </a:prstGeom>
          <a:solidFill>
            <a:srgbClr val="0043CF"/>
          </a:solidFill>
          <a:ln w="12700" cap="flat" cmpd="sng" algn="ctr">
            <a:noFill/>
            <a:prstDash val="solid"/>
            <a:miter lim="800000"/>
          </a:ln>
          <a:effectLst/>
        </p:spPr>
        <p:txBody>
          <a:bodyPr lIns="95991" tIns="47995" rIns="95991" bIns="47995" rtlCol="0" anchor="ctr"/>
          <a:lstStyle/>
          <a:p>
            <a:pPr algn="ctr" defTabSz="1279525">
              <a:defRPr/>
            </a:pPr>
            <a:r>
              <a:rPr lang="en-US" altLang="zh-CN" sz="2520" kern="0" dirty="0">
                <a:solidFill>
                  <a:prstClr val="white"/>
                </a:solidFill>
                <a:latin typeface="Arial" panose="020B0604020202020204"/>
                <a:ea typeface="微软雅黑" panose="020B0503020204020204" pitchFamily="34" charset="-122"/>
                <a:cs typeface="+mn-ea"/>
                <a:sym typeface="+mn-lt"/>
              </a:rPr>
              <a:t> </a:t>
            </a:r>
            <a:endParaRPr lang="zh-CN" altLang="en-US" sz="2520" kern="0" dirty="0">
              <a:solidFill>
                <a:prstClr val="white"/>
              </a:solidFill>
              <a:latin typeface="Arial" panose="020B0604020202020204"/>
              <a:ea typeface="微软雅黑" panose="020B0503020204020204" pitchFamily="34" charset="-122"/>
              <a:cs typeface="+mn-ea"/>
              <a:sym typeface="+mn-lt"/>
            </a:endParaRPr>
          </a:p>
        </p:txBody>
      </p:sp>
      <p:sp>
        <p:nvSpPr>
          <p:cNvPr id="32" name="椭圆 31"/>
          <p:cNvSpPr/>
          <p:nvPr/>
        </p:nvSpPr>
        <p:spPr>
          <a:xfrm>
            <a:off x="4884616" y="3115166"/>
            <a:ext cx="2422768" cy="2422768"/>
          </a:xfrm>
          <a:prstGeom prst="ellipse">
            <a:avLst/>
          </a:prstGeom>
          <a:solidFill>
            <a:srgbClr val="0043CF"/>
          </a:solidFill>
          <a:ln w="12700" cap="flat" cmpd="sng" algn="ctr">
            <a:noFill/>
            <a:prstDash val="solid"/>
            <a:miter lim="800000"/>
          </a:ln>
          <a:effectLst/>
        </p:spPr>
        <p:txBody>
          <a:bodyPr lIns="95991" tIns="47995" rIns="95991" bIns="47995" rtlCol="0" anchor="ctr"/>
          <a:lstStyle/>
          <a:p>
            <a:pPr algn="ctr" defTabSz="1279525">
              <a:defRPr/>
            </a:pPr>
            <a:r>
              <a:rPr lang="en-US" altLang="zh-CN" sz="2520" kern="0" dirty="0">
                <a:solidFill>
                  <a:prstClr val="white"/>
                </a:solidFill>
                <a:latin typeface="Arial" panose="020B0604020202020204"/>
                <a:ea typeface="微软雅黑" panose="020B0503020204020204" pitchFamily="34" charset="-122"/>
                <a:cs typeface="+mn-ea"/>
                <a:sym typeface="+mn-lt"/>
              </a:rPr>
              <a:t> </a:t>
            </a:r>
            <a:endParaRPr lang="zh-CN" altLang="en-US" sz="2520" kern="0" dirty="0">
              <a:solidFill>
                <a:prstClr val="white"/>
              </a:solidFill>
              <a:latin typeface="Arial" panose="020B0604020202020204"/>
              <a:ea typeface="微软雅黑" panose="020B0503020204020204" pitchFamily="34" charset="-122"/>
              <a:cs typeface="+mn-ea"/>
              <a:sym typeface="+mn-lt"/>
            </a:endParaRPr>
          </a:p>
        </p:txBody>
      </p:sp>
      <p:sp>
        <p:nvSpPr>
          <p:cNvPr id="33" name="椭圆 32"/>
          <p:cNvSpPr/>
          <p:nvPr/>
        </p:nvSpPr>
        <p:spPr>
          <a:xfrm>
            <a:off x="8056437" y="3186161"/>
            <a:ext cx="2309071" cy="2309071"/>
          </a:xfrm>
          <a:prstGeom prst="ellipse">
            <a:avLst/>
          </a:prstGeom>
          <a:solidFill>
            <a:srgbClr val="0043CF"/>
          </a:solidFill>
          <a:ln w="12700" cap="flat" cmpd="sng" algn="ctr">
            <a:noFill/>
            <a:prstDash val="solid"/>
            <a:miter lim="800000"/>
          </a:ln>
          <a:effectLst/>
        </p:spPr>
        <p:txBody>
          <a:bodyPr lIns="95991" tIns="47995" rIns="95991" bIns="47995" rtlCol="0" anchor="ctr"/>
          <a:lstStyle/>
          <a:p>
            <a:pPr algn="ctr" defTabSz="1279525">
              <a:defRPr/>
            </a:pPr>
            <a:endParaRPr lang="zh-CN" altLang="en-US" sz="2520" kern="0">
              <a:solidFill>
                <a:prstClr val="white"/>
              </a:solidFill>
              <a:latin typeface="Arial" panose="020B0604020202020204"/>
              <a:ea typeface="微软雅黑" panose="020B0503020204020204" pitchFamily="34" charset="-122"/>
              <a:cs typeface="+mn-ea"/>
              <a:sym typeface="+mn-lt"/>
            </a:endParaRPr>
          </a:p>
        </p:txBody>
      </p:sp>
      <p:grpSp>
        <p:nvGrpSpPr>
          <p:cNvPr id="34" name="组合 33"/>
          <p:cNvGrpSpPr/>
          <p:nvPr/>
        </p:nvGrpSpPr>
        <p:grpSpPr>
          <a:xfrm>
            <a:off x="2183479" y="3769653"/>
            <a:ext cx="1657826" cy="1093982"/>
            <a:chOff x="2419413" y="3397594"/>
            <a:chExt cx="1579229" cy="1042118"/>
          </a:xfrm>
        </p:grpSpPr>
        <p:sp>
          <p:nvSpPr>
            <p:cNvPr id="35" name="文本框 14"/>
            <p:cNvSpPr txBox="1"/>
            <p:nvPr/>
          </p:nvSpPr>
          <p:spPr>
            <a:xfrm>
              <a:off x="2419413" y="3397594"/>
              <a:ext cx="1579229" cy="765092"/>
            </a:xfrm>
            <a:prstGeom prst="rect">
              <a:avLst/>
            </a:prstGeom>
            <a:noFill/>
          </p:spPr>
          <p:txBody>
            <a:bodyPr wrap="none" rtlCol="0">
              <a:spAutoFit/>
            </a:bodyPr>
            <a:lstStyle/>
            <a:p>
              <a:pPr marL="0" marR="0" lvl="0" indent="0" algn="ctr" defTabSz="1279525" eaLnBrk="1" fontAlgn="auto" latinLnBrk="0" hangingPunct="1">
                <a:lnSpc>
                  <a:spcPct val="100000"/>
                </a:lnSpc>
                <a:spcBef>
                  <a:spcPts val="0"/>
                </a:spcBef>
                <a:spcAft>
                  <a:spcPts val="0"/>
                </a:spcAft>
                <a:buClrTx/>
                <a:buSzTx/>
                <a:buFontTx/>
                <a:buNone/>
                <a:defRPr/>
              </a:pPr>
              <a:r>
                <a:rPr kumimoji="0" lang="en-US" altLang="zh-CN" sz="46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90.9</a:t>
              </a:r>
              <a:r>
                <a:rPr kumimoji="0" lang="en-US" altLang="zh-CN" sz="25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a:t>
              </a:r>
              <a:endParaRPr kumimoji="0" lang="zh-CN" altLang="en-US" sz="42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36" name="矩形 35"/>
            <p:cNvSpPr/>
            <p:nvPr/>
          </p:nvSpPr>
          <p:spPr>
            <a:xfrm>
              <a:off x="2507234" y="4105481"/>
              <a:ext cx="1403623" cy="334231"/>
            </a:xfrm>
            <a:prstGeom prst="rect">
              <a:avLst/>
            </a:prstGeom>
          </p:spPr>
          <p:txBody>
            <a:bodyPr wrap="none">
              <a:spAutoFit/>
            </a:bodyPr>
            <a:lstStyle/>
            <a:p>
              <a:pPr marL="0" marR="0" lvl="0" indent="0" defTabSz="1279525" eaLnBrk="1" fontAlgn="auto" latinLnBrk="0" hangingPunct="1">
                <a:lnSpc>
                  <a:spcPct val="100000"/>
                </a:lnSpc>
                <a:spcBef>
                  <a:spcPts val="0"/>
                </a:spcBef>
                <a:spcAft>
                  <a:spcPts val="0"/>
                </a:spcAft>
                <a:buClrTx/>
                <a:buSzTx/>
                <a:buFontTx/>
                <a:buNone/>
                <a:defRPr/>
              </a:pPr>
              <a:r>
                <a:rPr kumimoji="0" lang="zh-CN" altLang="en-US" sz="168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提前完成目标</a:t>
              </a:r>
            </a:p>
          </p:txBody>
        </p:sp>
        <p:sp>
          <p:nvSpPr>
            <p:cNvPr id="37" name="等腰三角形 36"/>
            <p:cNvSpPr/>
            <p:nvPr/>
          </p:nvSpPr>
          <p:spPr>
            <a:xfrm flipV="1">
              <a:off x="3674166" y="3558467"/>
              <a:ext cx="138370" cy="119284"/>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1279525" eaLnBrk="1" fontAlgn="auto" latinLnBrk="0" hangingPunct="1">
                <a:lnSpc>
                  <a:spcPct val="100000"/>
                </a:lnSpc>
                <a:spcBef>
                  <a:spcPts val="0"/>
                </a:spcBef>
                <a:spcAft>
                  <a:spcPts val="0"/>
                </a:spcAft>
                <a:buClrTx/>
                <a:buSzTx/>
                <a:buFontTx/>
                <a:buNone/>
                <a:defRPr/>
              </a:pPr>
              <a:endParaRPr kumimoji="0" lang="zh-CN" altLang="en-US" sz="252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grpSp>
        <p:nvGrpSpPr>
          <p:cNvPr id="38" name="组合 37"/>
          <p:cNvGrpSpPr/>
          <p:nvPr/>
        </p:nvGrpSpPr>
        <p:grpSpPr>
          <a:xfrm>
            <a:off x="5337195" y="3769654"/>
            <a:ext cx="1473481" cy="1087881"/>
            <a:chOff x="5423608" y="3397594"/>
            <a:chExt cx="1403623" cy="1036306"/>
          </a:xfrm>
        </p:grpSpPr>
        <p:sp>
          <p:nvSpPr>
            <p:cNvPr id="39" name="文本框 17"/>
            <p:cNvSpPr txBox="1"/>
            <p:nvPr/>
          </p:nvSpPr>
          <p:spPr>
            <a:xfrm>
              <a:off x="5551426" y="3397594"/>
              <a:ext cx="1111965" cy="765092"/>
            </a:xfrm>
            <a:prstGeom prst="rect">
              <a:avLst/>
            </a:prstGeom>
            <a:noFill/>
          </p:spPr>
          <p:txBody>
            <a:bodyPr wrap="none" rtlCol="0">
              <a:spAutoFit/>
            </a:bodyPr>
            <a:lstStyle/>
            <a:p>
              <a:pPr marL="0" marR="0" lvl="0" indent="0" algn="ctr" defTabSz="1279525" eaLnBrk="1" fontAlgn="auto" latinLnBrk="0" hangingPunct="1">
                <a:lnSpc>
                  <a:spcPct val="100000"/>
                </a:lnSpc>
                <a:spcBef>
                  <a:spcPts val="0"/>
                </a:spcBef>
                <a:spcAft>
                  <a:spcPts val="0"/>
                </a:spcAft>
                <a:buClrTx/>
                <a:buSzTx/>
                <a:buFontTx/>
                <a:buNone/>
                <a:defRPr/>
              </a:pPr>
              <a:r>
                <a:rPr kumimoji="0" lang="en-US" altLang="zh-CN" sz="46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20</a:t>
              </a:r>
              <a:r>
                <a:rPr kumimoji="0" lang="en-US" altLang="zh-CN" sz="25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a:t>
              </a:r>
              <a:endParaRPr kumimoji="0" lang="zh-CN" altLang="en-US" sz="42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0" name="矩形 39"/>
            <p:cNvSpPr/>
            <p:nvPr/>
          </p:nvSpPr>
          <p:spPr>
            <a:xfrm>
              <a:off x="5423608" y="4099669"/>
              <a:ext cx="1403623" cy="334231"/>
            </a:xfrm>
            <a:prstGeom prst="rect">
              <a:avLst/>
            </a:prstGeom>
          </p:spPr>
          <p:txBody>
            <a:bodyPr wrap="none">
              <a:spAutoFit/>
            </a:bodyPr>
            <a:lstStyle/>
            <a:p>
              <a:pPr marL="0" marR="0" lvl="0" indent="0" algn="ctr" defTabSz="1279525" eaLnBrk="1" fontAlgn="auto" latinLnBrk="0" hangingPunct="1">
                <a:lnSpc>
                  <a:spcPct val="100000"/>
                </a:lnSpc>
                <a:spcBef>
                  <a:spcPts val="0"/>
                </a:spcBef>
                <a:spcAft>
                  <a:spcPts val="0"/>
                </a:spcAft>
                <a:buClrTx/>
                <a:buSzTx/>
                <a:buFontTx/>
                <a:buNone/>
                <a:defRPr/>
              </a:pPr>
              <a:r>
                <a:rPr kumimoji="0" lang="zh-CN" altLang="en-US" sz="168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实现人物超额</a:t>
              </a:r>
            </a:p>
          </p:txBody>
        </p:sp>
        <p:sp>
          <p:nvSpPr>
            <p:cNvPr id="41" name="等腰三角形 40"/>
            <p:cNvSpPr/>
            <p:nvPr/>
          </p:nvSpPr>
          <p:spPr>
            <a:xfrm flipV="1">
              <a:off x="6572546" y="3558467"/>
              <a:ext cx="138370" cy="119284"/>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1279525" eaLnBrk="1" fontAlgn="auto" latinLnBrk="0" hangingPunct="1">
                <a:lnSpc>
                  <a:spcPct val="100000"/>
                </a:lnSpc>
                <a:spcBef>
                  <a:spcPts val="0"/>
                </a:spcBef>
                <a:spcAft>
                  <a:spcPts val="0"/>
                </a:spcAft>
                <a:buClrTx/>
                <a:buSzTx/>
                <a:buFontTx/>
                <a:buNone/>
                <a:defRPr/>
              </a:pPr>
              <a:endParaRPr kumimoji="0" lang="zh-CN" altLang="en-US" sz="252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grpSp>
        <p:nvGrpSpPr>
          <p:cNvPr id="42" name="组合 41"/>
          <p:cNvGrpSpPr/>
          <p:nvPr/>
        </p:nvGrpSpPr>
        <p:grpSpPr>
          <a:xfrm>
            <a:off x="8334876" y="3769654"/>
            <a:ext cx="1903085" cy="1087881"/>
            <a:chOff x="8279181" y="3397594"/>
            <a:chExt cx="1812862" cy="1036306"/>
          </a:xfrm>
        </p:grpSpPr>
        <p:sp>
          <p:nvSpPr>
            <p:cNvPr id="43" name="文本框 20"/>
            <p:cNvSpPr txBox="1"/>
            <p:nvPr/>
          </p:nvSpPr>
          <p:spPr>
            <a:xfrm>
              <a:off x="8433174" y="3397594"/>
              <a:ext cx="1443326" cy="765092"/>
            </a:xfrm>
            <a:prstGeom prst="rect">
              <a:avLst/>
            </a:prstGeom>
            <a:noFill/>
          </p:spPr>
          <p:txBody>
            <a:bodyPr wrap="none" rtlCol="0">
              <a:spAutoFit/>
            </a:bodyPr>
            <a:lstStyle/>
            <a:p>
              <a:pPr marL="0" marR="0" lvl="0" indent="0" algn="ctr" defTabSz="1279525" eaLnBrk="1" fontAlgn="auto" latinLnBrk="0" hangingPunct="1">
                <a:lnSpc>
                  <a:spcPct val="100000"/>
                </a:lnSpc>
                <a:spcBef>
                  <a:spcPts val="0"/>
                </a:spcBef>
                <a:spcAft>
                  <a:spcPts val="0"/>
                </a:spcAft>
                <a:buClrTx/>
                <a:buSzTx/>
                <a:buFontTx/>
                <a:buNone/>
                <a:defRPr/>
              </a:pPr>
              <a:r>
                <a:rPr kumimoji="0" lang="en-US" altLang="zh-CN" sz="46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115</a:t>
              </a:r>
              <a:r>
                <a:rPr kumimoji="0" lang="en-US" altLang="zh-CN" sz="25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a:t>
              </a:r>
              <a:endParaRPr kumimoji="0" lang="zh-CN" altLang="en-US" sz="42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4" name="矩形 43"/>
            <p:cNvSpPr/>
            <p:nvPr/>
          </p:nvSpPr>
          <p:spPr>
            <a:xfrm>
              <a:off x="8279181" y="4099669"/>
              <a:ext cx="1812862" cy="334231"/>
            </a:xfrm>
            <a:prstGeom prst="rect">
              <a:avLst/>
            </a:prstGeom>
          </p:spPr>
          <p:txBody>
            <a:bodyPr wrap="none">
              <a:spAutoFit/>
            </a:bodyPr>
            <a:lstStyle/>
            <a:p>
              <a:pPr marL="0" marR="0" lvl="0" indent="0" algn="ctr" defTabSz="1279525" eaLnBrk="1" fontAlgn="auto" latinLnBrk="0" hangingPunct="1">
                <a:lnSpc>
                  <a:spcPct val="100000"/>
                </a:lnSpc>
                <a:spcBef>
                  <a:spcPts val="0"/>
                </a:spcBef>
                <a:spcAft>
                  <a:spcPts val="0"/>
                </a:spcAft>
                <a:buClrTx/>
                <a:buSzTx/>
                <a:buFontTx/>
                <a:buNone/>
                <a:defRPr/>
              </a:pPr>
              <a:r>
                <a:rPr kumimoji="0" lang="zh-CN" altLang="en-US" sz="168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年度完成总任务量</a:t>
              </a:r>
            </a:p>
          </p:txBody>
        </p:sp>
        <p:sp>
          <p:nvSpPr>
            <p:cNvPr id="45" name="等腰三角形 44"/>
            <p:cNvSpPr/>
            <p:nvPr/>
          </p:nvSpPr>
          <p:spPr>
            <a:xfrm flipV="1">
              <a:off x="9619974" y="3558467"/>
              <a:ext cx="138370" cy="119284"/>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1279525" eaLnBrk="1" fontAlgn="auto" latinLnBrk="0" hangingPunct="1">
                <a:lnSpc>
                  <a:spcPct val="100000"/>
                </a:lnSpc>
                <a:spcBef>
                  <a:spcPts val="0"/>
                </a:spcBef>
                <a:spcAft>
                  <a:spcPts val="0"/>
                </a:spcAft>
                <a:buClrTx/>
                <a:buSzTx/>
                <a:buFontTx/>
                <a:buNone/>
                <a:defRPr/>
              </a:pPr>
              <a:endParaRPr kumimoji="0" lang="zh-CN" altLang="en-US" sz="252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sp>
        <p:nvSpPr>
          <p:cNvPr id="46" name="矩形 45"/>
          <p:cNvSpPr/>
          <p:nvPr/>
        </p:nvSpPr>
        <p:spPr>
          <a:xfrm>
            <a:off x="4188861" y="1583757"/>
            <a:ext cx="3643520" cy="613864"/>
          </a:xfrm>
          <a:prstGeom prst="rect">
            <a:avLst/>
          </a:prstGeom>
        </p:spPr>
        <p:txBody>
          <a:bodyPr wrap="none" lIns="95991" tIns="47995" rIns="95991" bIns="47995">
            <a:spAutoFit/>
          </a:bodyPr>
          <a:lstStyle/>
          <a:p>
            <a:pPr algn="ctr" defTabSz="1279525">
              <a:defRPr/>
            </a:pPr>
            <a:r>
              <a:rPr lang="zh-CN" altLang="en-US" sz="3360" b="1" kern="0" dirty="0">
                <a:solidFill>
                  <a:prstClr val="black">
                    <a:lumMod val="65000"/>
                    <a:lumOff val="35000"/>
                  </a:prstClr>
                </a:solidFill>
                <a:latin typeface="Arial" panose="020B0604020202020204"/>
                <a:ea typeface="微软雅黑" panose="020B0503020204020204" pitchFamily="34" charset="-122"/>
                <a:cs typeface="+mn-ea"/>
                <a:sym typeface="+mn-lt"/>
              </a:rPr>
              <a:t>代用标题文字内容</a:t>
            </a:r>
          </a:p>
        </p:txBody>
      </p:sp>
      <p:sp>
        <p:nvSpPr>
          <p:cNvPr id="47" name="矩形 46"/>
          <p:cNvSpPr/>
          <p:nvPr/>
        </p:nvSpPr>
        <p:spPr>
          <a:xfrm>
            <a:off x="1835461" y="2220887"/>
            <a:ext cx="8339932" cy="743258"/>
          </a:xfrm>
          <a:prstGeom prst="rect">
            <a:avLst/>
          </a:prstGeom>
        </p:spPr>
        <p:txBody>
          <a:bodyPr wrap="square" lIns="95991" tIns="47995" rIns="95991" bIns="47995">
            <a:spAutoFit/>
          </a:bodyPr>
          <a:lstStyle/>
          <a:p>
            <a:pPr algn="ctr" defTabSz="1280795">
              <a:lnSpc>
                <a:spcPct val="150000"/>
              </a:lnSpc>
            </a:pPr>
            <a:r>
              <a:rPr lang="zh-CN" altLang="en-US" sz="1400" kern="0" dirty="0">
                <a:solidFill>
                  <a:prstClr val="black">
                    <a:lumMod val="65000"/>
                    <a:lumOff val="35000"/>
                  </a:prstClr>
                </a:solidFill>
                <a:latin typeface="Arial" panose="020B0604020202020204"/>
                <a:ea typeface="微软雅黑" panose="020B0503020204020204" pitchFamily="34" charset="-122"/>
                <a:cs typeface="+mn-ea"/>
                <a:sym typeface="+mn-lt"/>
              </a:rPr>
              <a:t>建议您在展示时采用微软雅黑字体，本模版所有图形线条及其相应素材均可自由编辑、改色、替换。本模版所有图形线条及其相应素材均可自由编辑、改色、替换。</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900" decel="100000" fill="hold"/>
                                        <p:tgtEl>
                                          <p:spTgt spid="4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900" decel="100000" fill="hold"/>
                                        <p:tgtEl>
                                          <p:spTgt spid="4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p:stCondLst>
                                    <p:cond delay="100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par>
                                <p:cTn id="22" presetID="53" presetClass="entr" presetSubtype="16" fill="hold" grpId="1" nodeType="withEffect">
                                  <p:stCondLst>
                                    <p:cond delay="125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par>
                                <p:cTn id="27" presetID="53" presetClass="entr" presetSubtype="16" fill="hold" grpId="0" nodeType="withEffect">
                                  <p:stCondLst>
                                    <p:cond delay="150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1" presetClass="path" presetSubtype="0" accel="12400" decel="12400" fill="hold" grpId="0" nodeType="withEffect">
                                  <p:stCondLst>
                                    <p:cond delay="0"/>
                                  </p:stCondLst>
                                  <p:childTnLst>
                                    <p:animMotion origin="layout" path="M -0.00117 -0.01273 C 0.00234 -0.01273 0.00521 -0.00787 0.00521 -0.00139 C 0.00521 0.00463 0.00234 0.00996 -0.00117 0.00996 C -0.00469 0.00996 -0.00742 0.00463 -0.00742 -0.00139 C -0.00742 -0.00787 -0.00469 -0.01273 -0.00117 -0.01273 Z " pathEditMode="relative" rAng="0" ptsTypes="AAAAA">
                                      <p:cBhvr>
                                        <p:cTn id="33" dur="4500" fill="hold"/>
                                        <p:tgtEl>
                                          <p:spTgt spid="32"/>
                                        </p:tgtEl>
                                        <p:attrNameLst>
                                          <p:attrName>ppt_x</p:attrName>
                                          <p:attrName>ppt_y</p:attrName>
                                        </p:attrNameLst>
                                      </p:cBhvr>
                                      <p:rCtr x="0" y="1134"/>
                                    </p:animMotion>
                                  </p:childTnLst>
                                </p:cTn>
                              </p:par>
                              <p:par>
                                <p:cTn id="34" presetID="1"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2" grpId="1" animBg="1"/>
      <p:bldP spid="33" grpId="0" animBg="1"/>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744345" y="2469607"/>
            <a:ext cx="2033270" cy="2028190"/>
            <a:chOff x="2191339" y="4825588"/>
            <a:chExt cx="4498329" cy="4498151"/>
          </a:xfrm>
          <a:solidFill>
            <a:srgbClr val="0043CF"/>
          </a:solidFill>
        </p:grpSpPr>
        <p:sp>
          <p:nvSpPr>
            <p:cNvPr id="48" name="Shape 953"/>
            <p:cNvSpPr/>
            <p:nvPr/>
          </p:nvSpPr>
          <p:spPr>
            <a:xfrm>
              <a:off x="2191339" y="4825588"/>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14677" y="1066"/>
                  </a:moveTo>
                  <a:cubicBezTo>
                    <a:pt x="13966" y="1777"/>
                    <a:pt x="13611" y="2708"/>
                    <a:pt x="13611" y="3640"/>
                  </a:cubicBezTo>
                  <a:cubicBezTo>
                    <a:pt x="13611" y="7279"/>
                    <a:pt x="7279" y="13611"/>
                    <a:pt x="3640" y="13611"/>
                  </a:cubicBezTo>
                  <a:cubicBezTo>
                    <a:pt x="2708" y="13611"/>
                    <a:pt x="1777" y="13966"/>
                    <a:pt x="1066" y="14677"/>
                  </a:cubicBezTo>
                  <a:cubicBezTo>
                    <a:pt x="-355" y="16098"/>
                    <a:pt x="-355" y="18403"/>
                    <a:pt x="1066" y="19824"/>
                  </a:cubicBezTo>
                  <a:cubicBezTo>
                    <a:pt x="2488" y="21245"/>
                    <a:pt x="4792" y="21245"/>
                    <a:pt x="6213" y="19824"/>
                  </a:cubicBezTo>
                  <a:cubicBezTo>
                    <a:pt x="6924" y="19113"/>
                    <a:pt x="7279" y="18182"/>
                    <a:pt x="7279" y="17250"/>
                  </a:cubicBezTo>
                  <a:lnTo>
                    <a:pt x="7279" y="17250"/>
                  </a:lnTo>
                  <a:cubicBezTo>
                    <a:pt x="7279" y="13611"/>
                    <a:pt x="13611" y="7279"/>
                    <a:pt x="17250" y="7279"/>
                  </a:cubicBezTo>
                  <a:lnTo>
                    <a:pt x="17250" y="7279"/>
                  </a:lnTo>
                  <a:cubicBezTo>
                    <a:pt x="18182" y="7279"/>
                    <a:pt x="19113" y="6924"/>
                    <a:pt x="19824" y="6213"/>
                  </a:cubicBezTo>
                  <a:cubicBezTo>
                    <a:pt x="21245" y="4791"/>
                    <a:pt x="21245" y="2487"/>
                    <a:pt x="19824" y="1066"/>
                  </a:cubicBezTo>
                  <a:cubicBezTo>
                    <a:pt x="18402" y="-355"/>
                    <a:pt x="16098" y="-355"/>
                    <a:pt x="14677" y="1066"/>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49" name="Shape 963"/>
            <p:cNvSpPr/>
            <p:nvPr/>
          </p:nvSpPr>
          <p:spPr>
            <a:xfrm>
              <a:off x="2667329" y="8113779"/>
              <a:ext cx="453504" cy="929508"/>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A</a:t>
              </a:r>
            </a:p>
          </p:txBody>
        </p:sp>
      </p:grpSp>
      <p:grpSp>
        <p:nvGrpSpPr>
          <p:cNvPr id="50" name="组合 49"/>
          <p:cNvGrpSpPr/>
          <p:nvPr/>
        </p:nvGrpSpPr>
        <p:grpSpPr>
          <a:xfrm>
            <a:off x="3074670" y="2469607"/>
            <a:ext cx="2033270" cy="2028190"/>
            <a:chOff x="5151877" y="4738246"/>
            <a:chExt cx="4498299" cy="4498151"/>
          </a:xfrm>
          <a:solidFill>
            <a:srgbClr val="0043CF"/>
          </a:solidFill>
        </p:grpSpPr>
        <p:sp>
          <p:nvSpPr>
            <p:cNvPr id="51" name="Shape 954"/>
            <p:cNvSpPr/>
            <p:nvPr/>
          </p:nvSpPr>
          <p:spPr>
            <a:xfrm>
              <a:off x="5151877" y="4738246"/>
              <a:ext cx="449829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3" y="21245"/>
                    <a:pt x="19824" y="19824"/>
                  </a:cubicBezTo>
                  <a:cubicBezTo>
                    <a:pt x="21245" y="18403"/>
                    <a:pt x="21245" y="16098"/>
                    <a:pt x="19824" y="14677"/>
                  </a:cubicBezTo>
                  <a:cubicBezTo>
                    <a:pt x="19113" y="13966"/>
                    <a:pt x="18182"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52" name="Shape 962"/>
            <p:cNvSpPr/>
            <p:nvPr/>
          </p:nvSpPr>
          <p:spPr>
            <a:xfrm>
              <a:off x="5706718" y="5087501"/>
              <a:ext cx="430600"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B</a:t>
              </a:r>
            </a:p>
          </p:txBody>
        </p:sp>
      </p:grpSp>
      <p:grpSp>
        <p:nvGrpSpPr>
          <p:cNvPr id="53" name="组合 52"/>
          <p:cNvGrpSpPr/>
          <p:nvPr/>
        </p:nvGrpSpPr>
        <p:grpSpPr>
          <a:xfrm>
            <a:off x="4411980" y="2469607"/>
            <a:ext cx="2033270" cy="2028190"/>
            <a:chOff x="8088591" y="4750946"/>
            <a:chExt cx="4498329" cy="4498151"/>
          </a:xfrm>
          <a:solidFill>
            <a:srgbClr val="0043CF"/>
          </a:solidFill>
        </p:grpSpPr>
        <p:sp>
          <p:nvSpPr>
            <p:cNvPr id="54" name="Shape 956"/>
            <p:cNvSpPr/>
            <p:nvPr/>
          </p:nvSpPr>
          <p:spPr>
            <a:xfrm>
              <a:off x="8088591"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55" name="Shape 960"/>
            <p:cNvSpPr/>
            <p:nvPr/>
          </p:nvSpPr>
          <p:spPr>
            <a:xfrm>
              <a:off x="8595420" y="8039146"/>
              <a:ext cx="428308"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C</a:t>
              </a:r>
            </a:p>
          </p:txBody>
        </p:sp>
      </p:grpSp>
      <p:grpSp>
        <p:nvGrpSpPr>
          <p:cNvPr id="56" name="组合 55"/>
          <p:cNvGrpSpPr/>
          <p:nvPr/>
        </p:nvGrpSpPr>
        <p:grpSpPr>
          <a:xfrm>
            <a:off x="5729605" y="2469607"/>
            <a:ext cx="2033270" cy="2028190"/>
            <a:chOff x="11012604" y="4750946"/>
            <a:chExt cx="4498369" cy="4498151"/>
          </a:xfrm>
          <a:solidFill>
            <a:srgbClr val="0043CF"/>
          </a:solidFill>
        </p:grpSpPr>
        <p:sp>
          <p:nvSpPr>
            <p:cNvPr id="57" name="Shape 957"/>
            <p:cNvSpPr/>
            <p:nvPr/>
          </p:nvSpPr>
          <p:spPr>
            <a:xfrm>
              <a:off x="11012604" y="4750946"/>
              <a:ext cx="449836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2" y="21245"/>
                    <a:pt x="19824" y="19824"/>
                  </a:cubicBezTo>
                  <a:cubicBezTo>
                    <a:pt x="21245" y="18403"/>
                    <a:pt x="21245" y="16098"/>
                    <a:pt x="19824" y="14677"/>
                  </a:cubicBezTo>
                  <a:cubicBezTo>
                    <a:pt x="19113" y="13966"/>
                    <a:pt x="18181"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58" name="Shape 959"/>
            <p:cNvSpPr/>
            <p:nvPr/>
          </p:nvSpPr>
          <p:spPr>
            <a:xfrm>
              <a:off x="11590720" y="5099565"/>
              <a:ext cx="467247"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D</a:t>
              </a:r>
            </a:p>
          </p:txBody>
        </p:sp>
      </p:grpSp>
      <p:grpSp>
        <p:nvGrpSpPr>
          <p:cNvPr id="59" name="组合 58"/>
          <p:cNvGrpSpPr/>
          <p:nvPr/>
        </p:nvGrpSpPr>
        <p:grpSpPr>
          <a:xfrm>
            <a:off x="7073265" y="2469607"/>
            <a:ext cx="2033270" cy="2028190"/>
            <a:chOff x="13949317" y="4763646"/>
            <a:chExt cx="4498329" cy="4498151"/>
          </a:xfrm>
          <a:solidFill>
            <a:srgbClr val="0043CF"/>
          </a:solidFill>
        </p:grpSpPr>
        <p:sp>
          <p:nvSpPr>
            <p:cNvPr id="60" name="Shape 958"/>
            <p:cNvSpPr/>
            <p:nvPr/>
          </p:nvSpPr>
          <p:spPr>
            <a:xfrm>
              <a:off x="13949317" y="47636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61" name="Shape 961"/>
            <p:cNvSpPr/>
            <p:nvPr/>
          </p:nvSpPr>
          <p:spPr>
            <a:xfrm>
              <a:off x="14506226" y="8051821"/>
              <a:ext cx="393952"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E</a:t>
              </a:r>
            </a:p>
          </p:txBody>
        </p:sp>
      </p:grpSp>
      <p:grpSp>
        <p:nvGrpSpPr>
          <p:cNvPr id="62" name="组合 61"/>
          <p:cNvGrpSpPr/>
          <p:nvPr/>
        </p:nvGrpSpPr>
        <p:grpSpPr>
          <a:xfrm>
            <a:off x="8383270" y="2460082"/>
            <a:ext cx="2033270" cy="2028190"/>
            <a:chOff x="16878001" y="4763646"/>
            <a:chExt cx="4498328" cy="4498151"/>
          </a:xfrm>
          <a:solidFill>
            <a:srgbClr val="0043CF"/>
          </a:solidFill>
        </p:grpSpPr>
        <p:sp>
          <p:nvSpPr>
            <p:cNvPr id="63" name="Shape 955"/>
            <p:cNvSpPr/>
            <p:nvPr/>
          </p:nvSpPr>
          <p:spPr>
            <a:xfrm>
              <a:off x="16878001" y="4763646"/>
              <a:ext cx="4498328"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2" y="21245"/>
                    <a:pt x="19824" y="19824"/>
                  </a:cubicBezTo>
                  <a:cubicBezTo>
                    <a:pt x="21245" y="18403"/>
                    <a:pt x="21245" y="16098"/>
                    <a:pt x="19824" y="14677"/>
                  </a:cubicBezTo>
                  <a:cubicBezTo>
                    <a:pt x="19113" y="13966"/>
                    <a:pt x="18181"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64" name="Shape 964"/>
            <p:cNvSpPr/>
            <p:nvPr/>
          </p:nvSpPr>
          <p:spPr>
            <a:xfrm>
              <a:off x="17557155" y="5133365"/>
              <a:ext cx="389371"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F</a:t>
              </a:r>
            </a:p>
          </p:txBody>
        </p:sp>
        <p:sp>
          <p:nvSpPr>
            <p:cNvPr id="65" name="Shape 965"/>
            <p:cNvSpPr/>
            <p:nvPr/>
          </p:nvSpPr>
          <p:spPr>
            <a:xfrm>
              <a:off x="20425499" y="8072945"/>
              <a:ext cx="458085"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G</a:t>
              </a:r>
            </a:p>
          </p:txBody>
        </p:sp>
      </p:grpSp>
      <p:sp>
        <p:nvSpPr>
          <p:cNvPr id="66" name="文本框 65"/>
          <p:cNvSpPr txBox="1"/>
          <p:nvPr/>
        </p:nvSpPr>
        <p:spPr>
          <a:xfrm>
            <a:off x="2332990" y="137677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67" name="矩形 66"/>
          <p:cNvSpPr/>
          <p:nvPr/>
        </p:nvSpPr>
        <p:spPr>
          <a:xfrm>
            <a:off x="2129155" y="159711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68" name="文本框 67"/>
          <p:cNvSpPr txBox="1"/>
          <p:nvPr/>
        </p:nvSpPr>
        <p:spPr>
          <a:xfrm>
            <a:off x="5006340" y="137677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69" name="矩形 68"/>
          <p:cNvSpPr/>
          <p:nvPr/>
        </p:nvSpPr>
        <p:spPr>
          <a:xfrm>
            <a:off x="4802505" y="159711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70" name="文本框 69"/>
          <p:cNvSpPr txBox="1"/>
          <p:nvPr/>
        </p:nvSpPr>
        <p:spPr>
          <a:xfrm>
            <a:off x="7687945" y="137677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71" name="矩形 70"/>
          <p:cNvSpPr/>
          <p:nvPr/>
        </p:nvSpPr>
        <p:spPr>
          <a:xfrm>
            <a:off x="7484110" y="159711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72" name="文本框 71"/>
          <p:cNvSpPr txBox="1"/>
          <p:nvPr/>
        </p:nvSpPr>
        <p:spPr>
          <a:xfrm>
            <a:off x="972820" y="466988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73" name="矩形 72"/>
          <p:cNvSpPr/>
          <p:nvPr/>
        </p:nvSpPr>
        <p:spPr>
          <a:xfrm>
            <a:off x="768985" y="489022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74" name="文本框 73"/>
          <p:cNvSpPr txBox="1"/>
          <p:nvPr/>
        </p:nvSpPr>
        <p:spPr>
          <a:xfrm>
            <a:off x="3647440" y="466988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75" name="矩形 74"/>
          <p:cNvSpPr/>
          <p:nvPr/>
        </p:nvSpPr>
        <p:spPr>
          <a:xfrm>
            <a:off x="3443605" y="489022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76" name="文本框 75"/>
          <p:cNvSpPr txBox="1"/>
          <p:nvPr/>
        </p:nvSpPr>
        <p:spPr>
          <a:xfrm>
            <a:off x="6323965" y="466988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77" name="矩形 76"/>
          <p:cNvSpPr/>
          <p:nvPr/>
        </p:nvSpPr>
        <p:spPr>
          <a:xfrm>
            <a:off x="6120130" y="489022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78" name="文本框 77"/>
          <p:cNvSpPr txBox="1"/>
          <p:nvPr/>
        </p:nvSpPr>
        <p:spPr>
          <a:xfrm>
            <a:off x="9000490" y="466988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79" name="矩形 78"/>
          <p:cNvSpPr/>
          <p:nvPr/>
        </p:nvSpPr>
        <p:spPr>
          <a:xfrm>
            <a:off x="8796655" y="489022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anim calcmode="lin" valueType="num">
                                      <p:cBhvr>
                                        <p:cTn id="12" dur="500" fill="hold"/>
                                        <p:tgtEl>
                                          <p:spTgt spid="72"/>
                                        </p:tgtEl>
                                        <p:attrNameLst>
                                          <p:attrName>ppt_x</p:attrName>
                                        </p:attrNameLst>
                                      </p:cBhvr>
                                      <p:tavLst>
                                        <p:tav tm="0">
                                          <p:val>
                                            <p:strVal val="#ppt_x"/>
                                          </p:val>
                                        </p:tav>
                                        <p:tav tm="100000">
                                          <p:val>
                                            <p:strVal val="#ppt_x"/>
                                          </p:val>
                                        </p:tav>
                                      </p:tavLst>
                                    </p:anim>
                                    <p:anim calcmode="lin" valueType="num">
                                      <p:cBhvr>
                                        <p:cTn id="13" dur="500" fill="hold"/>
                                        <p:tgtEl>
                                          <p:spTgt spid="7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anim calcmode="lin" valueType="num">
                                      <p:cBhvr>
                                        <p:cTn id="17" dur="500" fill="hold"/>
                                        <p:tgtEl>
                                          <p:spTgt spid="73"/>
                                        </p:tgtEl>
                                        <p:attrNameLst>
                                          <p:attrName>ppt_x</p:attrName>
                                        </p:attrNameLst>
                                      </p:cBhvr>
                                      <p:tavLst>
                                        <p:tav tm="0">
                                          <p:val>
                                            <p:strVal val="#ppt_x"/>
                                          </p:val>
                                        </p:tav>
                                        <p:tav tm="100000">
                                          <p:val>
                                            <p:strVal val="#ppt_x"/>
                                          </p:val>
                                        </p:tav>
                                      </p:tavLst>
                                    </p:anim>
                                    <p:anim calcmode="lin" valueType="num">
                                      <p:cBhvr>
                                        <p:cTn id="18" dur="500" fill="hold"/>
                                        <p:tgtEl>
                                          <p:spTgt spid="73"/>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up)">
                                      <p:cBhvr>
                                        <p:cTn id="22" dur="500"/>
                                        <p:tgtEl>
                                          <p:spTgt spid="50"/>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anim calcmode="lin" valueType="num">
                                      <p:cBhvr>
                                        <p:cTn id="27" dur="500" fill="hold"/>
                                        <p:tgtEl>
                                          <p:spTgt spid="66"/>
                                        </p:tgtEl>
                                        <p:attrNameLst>
                                          <p:attrName>ppt_x</p:attrName>
                                        </p:attrNameLst>
                                      </p:cBhvr>
                                      <p:tavLst>
                                        <p:tav tm="0">
                                          <p:val>
                                            <p:strVal val="#ppt_x"/>
                                          </p:val>
                                        </p:tav>
                                        <p:tav tm="100000">
                                          <p:val>
                                            <p:strVal val="#ppt_x"/>
                                          </p:val>
                                        </p:tav>
                                      </p:tavLst>
                                    </p:anim>
                                    <p:anim calcmode="lin" valueType="num">
                                      <p:cBhvr>
                                        <p:cTn id="28" dur="500" fill="hold"/>
                                        <p:tgtEl>
                                          <p:spTgt spid="66"/>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anim calcmode="lin" valueType="num">
                                      <p:cBhvr>
                                        <p:cTn id="32" dur="500" fill="hold"/>
                                        <p:tgtEl>
                                          <p:spTgt spid="67"/>
                                        </p:tgtEl>
                                        <p:attrNameLst>
                                          <p:attrName>ppt_x</p:attrName>
                                        </p:attrNameLst>
                                      </p:cBhvr>
                                      <p:tavLst>
                                        <p:tav tm="0">
                                          <p:val>
                                            <p:strVal val="#ppt_x"/>
                                          </p:val>
                                        </p:tav>
                                        <p:tav tm="100000">
                                          <p:val>
                                            <p:strVal val="#ppt_x"/>
                                          </p:val>
                                        </p:tav>
                                      </p:tavLst>
                                    </p:anim>
                                    <p:anim calcmode="lin" valueType="num">
                                      <p:cBhvr>
                                        <p:cTn id="33" dur="500" fill="hold"/>
                                        <p:tgtEl>
                                          <p:spTgt spid="67"/>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4"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down)">
                                      <p:cBhvr>
                                        <p:cTn id="37" dur="500"/>
                                        <p:tgtEl>
                                          <p:spTgt spid="53"/>
                                        </p:tgtEl>
                                      </p:cBhvr>
                                    </p:animEffect>
                                  </p:childTnLst>
                                </p:cTn>
                              </p:par>
                            </p:childTnLst>
                          </p:cTn>
                        </p:par>
                        <p:par>
                          <p:cTn id="38" fill="hold">
                            <p:stCondLst>
                              <p:cond delay="2500"/>
                            </p:stCondLst>
                            <p:childTnLst>
                              <p:par>
                                <p:cTn id="39" presetID="42" presetClass="entr" presetSubtype="0"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anim calcmode="lin" valueType="num">
                                      <p:cBhvr>
                                        <p:cTn id="42" dur="500" fill="hold"/>
                                        <p:tgtEl>
                                          <p:spTgt spid="74"/>
                                        </p:tgtEl>
                                        <p:attrNameLst>
                                          <p:attrName>ppt_x</p:attrName>
                                        </p:attrNameLst>
                                      </p:cBhvr>
                                      <p:tavLst>
                                        <p:tav tm="0">
                                          <p:val>
                                            <p:strVal val="#ppt_x"/>
                                          </p:val>
                                        </p:tav>
                                        <p:tav tm="100000">
                                          <p:val>
                                            <p:strVal val="#ppt_x"/>
                                          </p:val>
                                        </p:tav>
                                      </p:tavLst>
                                    </p:anim>
                                    <p:anim calcmode="lin" valueType="num">
                                      <p:cBhvr>
                                        <p:cTn id="43" dur="500" fill="hold"/>
                                        <p:tgtEl>
                                          <p:spTgt spid="7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anim calcmode="lin" valueType="num">
                                      <p:cBhvr>
                                        <p:cTn id="47" dur="500" fill="hold"/>
                                        <p:tgtEl>
                                          <p:spTgt spid="75"/>
                                        </p:tgtEl>
                                        <p:attrNameLst>
                                          <p:attrName>ppt_x</p:attrName>
                                        </p:attrNameLst>
                                      </p:cBhvr>
                                      <p:tavLst>
                                        <p:tav tm="0">
                                          <p:val>
                                            <p:strVal val="#ppt_x"/>
                                          </p:val>
                                        </p:tav>
                                        <p:tav tm="100000">
                                          <p:val>
                                            <p:strVal val="#ppt_x"/>
                                          </p:val>
                                        </p:tav>
                                      </p:tavLst>
                                    </p:anim>
                                    <p:anim calcmode="lin" valueType="num">
                                      <p:cBhvr>
                                        <p:cTn id="48" dur="500" fill="hold"/>
                                        <p:tgtEl>
                                          <p:spTgt spid="75"/>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up)">
                                      <p:cBhvr>
                                        <p:cTn id="52" dur="500"/>
                                        <p:tgtEl>
                                          <p:spTgt spid="56"/>
                                        </p:tgtEl>
                                      </p:cBhvr>
                                    </p:animEffect>
                                  </p:childTnLst>
                                </p:cTn>
                              </p:par>
                            </p:childTnLst>
                          </p:cTn>
                        </p:par>
                        <p:par>
                          <p:cTn id="53" fill="hold">
                            <p:stCondLst>
                              <p:cond delay="3500"/>
                            </p:stCondLst>
                            <p:childTnLst>
                              <p:par>
                                <p:cTn id="54" presetID="47" presetClass="entr" presetSubtype="0" fill="hold" grpId="0" nodeType="after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anim calcmode="lin" valueType="num">
                                      <p:cBhvr>
                                        <p:cTn id="57" dur="500" fill="hold"/>
                                        <p:tgtEl>
                                          <p:spTgt spid="68"/>
                                        </p:tgtEl>
                                        <p:attrNameLst>
                                          <p:attrName>ppt_x</p:attrName>
                                        </p:attrNameLst>
                                      </p:cBhvr>
                                      <p:tavLst>
                                        <p:tav tm="0">
                                          <p:val>
                                            <p:strVal val="#ppt_x"/>
                                          </p:val>
                                        </p:tav>
                                        <p:tav tm="100000">
                                          <p:val>
                                            <p:strVal val="#ppt_x"/>
                                          </p:val>
                                        </p:tav>
                                      </p:tavLst>
                                    </p:anim>
                                    <p:anim calcmode="lin" valueType="num">
                                      <p:cBhvr>
                                        <p:cTn id="58" dur="500" fill="hold"/>
                                        <p:tgtEl>
                                          <p:spTgt spid="68"/>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anim calcmode="lin" valueType="num">
                                      <p:cBhvr>
                                        <p:cTn id="62" dur="500" fill="hold"/>
                                        <p:tgtEl>
                                          <p:spTgt spid="69"/>
                                        </p:tgtEl>
                                        <p:attrNameLst>
                                          <p:attrName>ppt_x</p:attrName>
                                        </p:attrNameLst>
                                      </p:cBhvr>
                                      <p:tavLst>
                                        <p:tav tm="0">
                                          <p:val>
                                            <p:strVal val="#ppt_x"/>
                                          </p:val>
                                        </p:tav>
                                        <p:tav tm="100000">
                                          <p:val>
                                            <p:strVal val="#ppt_x"/>
                                          </p:val>
                                        </p:tav>
                                      </p:tavLst>
                                    </p:anim>
                                    <p:anim calcmode="lin" valueType="num">
                                      <p:cBhvr>
                                        <p:cTn id="63" dur="500" fill="hold"/>
                                        <p:tgtEl>
                                          <p:spTgt spid="69"/>
                                        </p:tgtEl>
                                        <p:attrNameLst>
                                          <p:attrName>ppt_y</p:attrName>
                                        </p:attrNameLst>
                                      </p:cBhvr>
                                      <p:tavLst>
                                        <p:tav tm="0">
                                          <p:val>
                                            <p:strVal val="#ppt_y-.1"/>
                                          </p:val>
                                        </p:tav>
                                        <p:tav tm="100000">
                                          <p:val>
                                            <p:strVal val="#ppt_y"/>
                                          </p:val>
                                        </p:tav>
                                      </p:tavLst>
                                    </p:anim>
                                  </p:childTnLst>
                                </p:cTn>
                              </p:par>
                            </p:childTnLst>
                          </p:cTn>
                        </p:par>
                        <p:par>
                          <p:cTn id="64" fill="hold">
                            <p:stCondLst>
                              <p:cond delay="4000"/>
                            </p:stCondLst>
                            <p:childTnLst>
                              <p:par>
                                <p:cTn id="65" presetID="22" presetClass="entr" presetSubtype="4" fill="hold"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4500"/>
                            </p:stCondLst>
                            <p:childTnLst>
                              <p:par>
                                <p:cTn id="69" presetID="42" presetClass="entr" presetSubtype="0" fill="hold" grpId="0" nodeType="after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anim calcmode="lin" valueType="num">
                                      <p:cBhvr>
                                        <p:cTn id="72" dur="500" fill="hold"/>
                                        <p:tgtEl>
                                          <p:spTgt spid="76"/>
                                        </p:tgtEl>
                                        <p:attrNameLst>
                                          <p:attrName>ppt_x</p:attrName>
                                        </p:attrNameLst>
                                      </p:cBhvr>
                                      <p:tavLst>
                                        <p:tav tm="0">
                                          <p:val>
                                            <p:strVal val="#ppt_x"/>
                                          </p:val>
                                        </p:tav>
                                        <p:tav tm="100000">
                                          <p:val>
                                            <p:strVal val="#ppt_x"/>
                                          </p:val>
                                        </p:tav>
                                      </p:tavLst>
                                    </p:anim>
                                    <p:anim calcmode="lin" valueType="num">
                                      <p:cBhvr>
                                        <p:cTn id="73" dur="500" fill="hold"/>
                                        <p:tgtEl>
                                          <p:spTgt spid="7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500"/>
                                        <p:tgtEl>
                                          <p:spTgt spid="77"/>
                                        </p:tgtEl>
                                      </p:cBhvr>
                                    </p:animEffect>
                                    <p:anim calcmode="lin" valueType="num">
                                      <p:cBhvr>
                                        <p:cTn id="77" dur="500" fill="hold"/>
                                        <p:tgtEl>
                                          <p:spTgt spid="77"/>
                                        </p:tgtEl>
                                        <p:attrNameLst>
                                          <p:attrName>ppt_x</p:attrName>
                                        </p:attrNameLst>
                                      </p:cBhvr>
                                      <p:tavLst>
                                        <p:tav tm="0">
                                          <p:val>
                                            <p:strVal val="#ppt_x"/>
                                          </p:val>
                                        </p:tav>
                                        <p:tav tm="100000">
                                          <p:val>
                                            <p:strVal val="#ppt_x"/>
                                          </p:val>
                                        </p:tav>
                                      </p:tavLst>
                                    </p:anim>
                                    <p:anim calcmode="lin" valueType="num">
                                      <p:cBhvr>
                                        <p:cTn id="78" dur="500" fill="hold"/>
                                        <p:tgtEl>
                                          <p:spTgt spid="77"/>
                                        </p:tgtEl>
                                        <p:attrNameLst>
                                          <p:attrName>ppt_y</p:attrName>
                                        </p:attrNameLst>
                                      </p:cBhvr>
                                      <p:tavLst>
                                        <p:tav tm="0">
                                          <p:val>
                                            <p:strVal val="#ppt_y+.1"/>
                                          </p:val>
                                        </p:tav>
                                        <p:tav tm="100000">
                                          <p:val>
                                            <p:strVal val="#ppt_y"/>
                                          </p:val>
                                        </p:tav>
                                      </p:tavLst>
                                    </p:anim>
                                  </p:childTnLst>
                                </p:cTn>
                              </p:par>
                            </p:childTnLst>
                          </p:cTn>
                        </p:par>
                        <p:par>
                          <p:cTn id="79" fill="hold">
                            <p:stCondLst>
                              <p:cond delay="5000"/>
                            </p:stCondLst>
                            <p:childTnLst>
                              <p:par>
                                <p:cTn id="80" presetID="22" presetClass="entr" presetSubtype="1" fill="hold" nodeType="after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wipe(up)">
                                      <p:cBhvr>
                                        <p:cTn id="82" dur="500"/>
                                        <p:tgtEl>
                                          <p:spTgt spid="62"/>
                                        </p:tgtEl>
                                      </p:cBhvr>
                                    </p:animEffect>
                                  </p:childTnLst>
                                </p:cTn>
                              </p:par>
                            </p:childTnLst>
                          </p:cTn>
                        </p:par>
                        <p:par>
                          <p:cTn id="83" fill="hold">
                            <p:stCondLst>
                              <p:cond delay="5500"/>
                            </p:stCondLst>
                            <p:childTnLst>
                              <p:par>
                                <p:cTn id="84" presetID="47" presetClass="entr" presetSubtype="0"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anim calcmode="lin" valueType="num">
                                      <p:cBhvr>
                                        <p:cTn id="87" dur="500" fill="hold"/>
                                        <p:tgtEl>
                                          <p:spTgt spid="70"/>
                                        </p:tgtEl>
                                        <p:attrNameLst>
                                          <p:attrName>ppt_x</p:attrName>
                                        </p:attrNameLst>
                                      </p:cBhvr>
                                      <p:tavLst>
                                        <p:tav tm="0">
                                          <p:val>
                                            <p:strVal val="#ppt_x"/>
                                          </p:val>
                                        </p:tav>
                                        <p:tav tm="100000">
                                          <p:val>
                                            <p:strVal val="#ppt_x"/>
                                          </p:val>
                                        </p:tav>
                                      </p:tavLst>
                                    </p:anim>
                                    <p:anim calcmode="lin" valueType="num">
                                      <p:cBhvr>
                                        <p:cTn id="88" dur="500" fill="hold"/>
                                        <p:tgtEl>
                                          <p:spTgt spid="70"/>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anim calcmode="lin" valueType="num">
                                      <p:cBhvr>
                                        <p:cTn id="92" dur="500" fill="hold"/>
                                        <p:tgtEl>
                                          <p:spTgt spid="71"/>
                                        </p:tgtEl>
                                        <p:attrNameLst>
                                          <p:attrName>ppt_x</p:attrName>
                                        </p:attrNameLst>
                                      </p:cBhvr>
                                      <p:tavLst>
                                        <p:tav tm="0">
                                          <p:val>
                                            <p:strVal val="#ppt_x"/>
                                          </p:val>
                                        </p:tav>
                                        <p:tav tm="100000">
                                          <p:val>
                                            <p:strVal val="#ppt_x"/>
                                          </p:val>
                                        </p:tav>
                                      </p:tavLst>
                                    </p:anim>
                                    <p:anim calcmode="lin" valueType="num">
                                      <p:cBhvr>
                                        <p:cTn id="93" dur="500" fill="hold"/>
                                        <p:tgtEl>
                                          <p:spTgt spid="7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fade">
                                      <p:cBhvr>
                                        <p:cTn id="96" dur="500"/>
                                        <p:tgtEl>
                                          <p:spTgt spid="78"/>
                                        </p:tgtEl>
                                      </p:cBhvr>
                                    </p:animEffect>
                                    <p:anim calcmode="lin" valueType="num">
                                      <p:cBhvr>
                                        <p:cTn id="97" dur="500" fill="hold"/>
                                        <p:tgtEl>
                                          <p:spTgt spid="78"/>
                                        </p:tgtEl>
                                        <p:attrNameLst>
                                          <p:attrName>ppt_x</p:attrName>
                                        </p:attrNameLst>
                                      </p:cBhvr>
                                      <p:tavLst>
                                        <p:tav tm="0">
                                          <p:val>
                                            <p:strVal val="#ppt_x"/>
                                          </p:val>
                                        </p:tav>
                                        <p:tav tm="100000">
                                          <p:val>
                                            <p:strVal val="#ppt_x"/>
                                          </p:val>
                                        </p:tav>
                                      </p:tavLst>
                                    </p:anim>
                                    <p:anim calcmode="lin" valueType="num">
                                      <p:cBhvr>
                                        <p:cTn id="98" dur="500" fill="hold"/>
                                        <p:tgtEl>
                                          <p:spTgt spid="78"/>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animEffect transition="in" filter="fade">
                                      <p:cBhvr>
                                        <p:cTn id="101" dur="500"/>
                                        <p:tgtEl>
                                          <p:spTgt spid="79"/>
                                        </p:tgtEl>
                                      </p:cBhvr>
                                    </p:animEffect>
                                    <p:anim calcmode="lin" valueType="num">
                                      <p:cBhvr>
                                        <p:cTn id="102" dur="500" fill="hold"/>
                                        <p:tgtEl>
                                          <p:spTgt spid="79"/>
                                        </p:tgtEl>
                                        <p:attrNameLst>
                                          <p:attrName>ppt_x</p:attrName>
                                        </p:attrNameLst>
                                      </p:cBhvr>
                                      <p:tavLst>
                                        <p:tav tm="0">
                                          <p:val>
                                            <p:strVal val="#ppt_x"/>
                                          </p:val>
                                        </p:tav>
                                        <p:tav tm="100000">
                                          <p:val>
                                            <p:strVal val="#ppt_x"/>
                                          </p:val>
                                        </p:tav>
                                      </p:tavLst>
                                    </p:anim>
                                    <p:anim calcmode="lin" valueType="num">
                                      <p:cBhvr>
                                        <p:cTn id="103" dur="5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3"/>
          <p:cNvSpPr/>
          <p:nvPr/>
        </p:nvSpPr>
        <p:spPr>
          <a:xfrm>
            <a:off x="10360013" y="2946606"/>
            <a:ext cx="885493" cy="2069664"/>
          </a:xfrm>
          <a:prstGeom prst="rect">
            <a:avLst/>
          </a:prstGeom>
          <a:solidFill>
            <a:srgbClr val="0043CF"/>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Oval 4"/>
          <p:cNvSpPr/>
          <p:nvPr/>
        </p:nvSpPr>
        <p:spPr>
          <a:xfrm>
            <a:off x="10360013" y="4573526"/>
            <a:ext cx="885493" cy="885493"/>
          </a:xfrm>
          <a:prstGeom prst="ellipse">
            <a:avLst/>
          </a:prstGeom>
          <a:solidFill>
            <a:srgbClr val="0188ED"/>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Rectangle 5"/>
          <p:cNvSpPr/>
          <p:nvPr/>
        </p:nvSpPr>
        <p:spPr>
          <a:xfrm>
            <a:off x="9116102" y="1639452"/>
            <a:ext cx="885493" cy="3376821"/>
          </a:xfrm>
          <a:prstGeom prst="rect">
            <a:avLst/>
          </a:prstGeom>
          <a:solidFill>
            <a:srgbClr val="0043CF"/>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Oval 6"/>
          <p:cNvSpPr/>
          <p:nvPr/>
        </p:nvSpPr>
        <p:spPr>
          <a:xfrm>
            <a:off x="9116102" y="4573526"/>
            <a:ext cx="885493" cy="885493"/>
          </a:xfrm>
          <a:prstGeom prst="ellipse">
            <a:avLst/>
          </a:prstGeom>
          <a:solidFill>
            <a:srgbClr val="0188ED"/>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Rectangle 7"/>
          <p:cNvSpPr/>
          <p:nvPr/>
        </p:nvSpPr>
        <p:spPr>
          <a:xfrm>
            <a:off x="7872197" y="2159502"/>
            <a:ext cx="885493" cy="2856771"/>
          </a:xfrm>
          <a:prstGeom prst="rect">
            <a:avLst/>
          </a:prstGeom>
          <a:solidFill>
            <a:srgbClr val="0043CF"/>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Oval 8"/>
          <p:cNvSpPr/>
          <p:nvPr/>
        </p:nvSpPr>
        <p:spPr>
          <a:xfrm>
            <a:off x="7872197" y="4573526"/>
            <a:ext cx="885493" cy="885493"/>
          </a:xfrm>
          <a:prstGeom prst="ellipse">
            <a:avLst/>
          </a:prstGeom>
          <a:solidFill>
            <a:srgbClr val="0188ED"/>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Rectangle 9"/>
          <p:cNvSpPr/>
          <p:nvPr/>
        </p:nvSpPr>
        <p:spPr>
          <a:xfrm>
            <a:off x="6628291" y="3522882"/>
            <a:ext cx="885493" cy="1493390"/>
          </a:xfrm>
          <a:prstGeom prst="rect">
            <a:avLst/>
          </a:prstGeom>
          <a:solidFill>
            <a:srgbClr val="0043CF"/>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Oval 10"/>
          <p:cNvSpPr/>
          <p:nvPr/>
        </p:nvSpPr>
        <p:spPr>
          <a:xfrm>
            <a:off x="6628291" y="4573526"/>
            <a:ext cx="885493" cy="885493"/>
          </a:xfrm>
          <a:prstGeom prst="ellipse">
            <a:avLst/>
          </a:prstGeom>
          <a:solidFill>
            <a:srgbClr val="0188ED"/>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Rectangle 11"/>
          <p:cNvSpPr/>
          <p:nvPr/>
        </p:nvSpPr>
        <p:spPr>
          <a:xfrm>
            <a:off x="5384383" y="2946606"/>
            <a:ext cx="885493" cy="2069664"/>
          </a:xfrm>
          <a:prstGeom prst="rect">
            <a:avLst/>
          </a:prstGeom>
          <a:solidFill>
            <a:srgbClr val="0043CF"/>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Oval 12"/>
          <p:cNvSpPr/>
          <p:nvPr/>
        </p:nvSpPr>
        <p:spPr>
          <a:xfrm>
            <a:off x="5384383" y="4573526"/>
            <a:ext cx="885493" cy="885493"/>
          </a:xfrm>
          <a:prstGeom prst="ellipse">
            <a:avLst/>
          </a:prstGeom>
          <a:solidFill>
            <a:srgbClr val="0188ED"/>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8" name="Group 13"/>
          <p:cNvGrpSpPr/>
          <p:nvPr/>
        </p:nvGrpSpPr>
        <p:grpSpPr>
          <a:xfrm>
            <a:off x="10577923" y="4787213"/>
            <a:ext cx="449665" cy="450433"/>
            <a:chOff x="9145588" y="4435475"/>
            <a:chExt cx="464344" cy="465138"/>
          </a:xfrm>
          <a:solidFill>
            <a:sysClr val="window" lastClr="FFFFFF"/>
          </a:solidFill>
        </p:grpSpPr>
        <p:sp>
          <p:nvSpPr>
            <p:cNvPr id="89"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0"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1"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2"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3"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4"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5"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6"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7"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grpSp>
      <p:grpSp>
        <p:nvGrpSpPr>
          <p:cNvPr id="98" name="Group 23"/>
          <p:cNvGrpSpPr/>
          <p:nvPr/>
        </p:nvGrpSpPr>
        <p:grpSpPr>
          <a:xfrm>
            <a:off x="9348236" y="4783091"/>
            <a:ext cx="421224" cy="449665"/>
            <a:chOff x="9159875" y="1647825"/>
            <a:chExt cx="434975" cy="464344"/>
          </a:xfrm>
          <a:solidFill>
            <a:sysClr val="window" lastClr="FFFFFF"/>
          </a:solidFill>
        </p:grpSpPr>
        <p:sp>
          <p:nvSpPr>
            <p:cNvPr id="99"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00"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01"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grpSp>
        <p:nvGrpSpPr>
          <p:cNvPr id="102" name="Group 27"/>
          <p:cNvGrpSpPr/>
          <p:nvPr/>
        </p:nvGrpSpPr>
        <p:grpSpPr>
          <a:xfrm>
            <a:off x="8088573" y="4826798"/>
            <a:ext cx="450433" cy="378949"/>
            <a:chOff x="5368132" y="2625725"/>
            <a:chExt cx="465138" cy="391319"/>
          </a:xfrm>
          <a:solidFill>
            <a:sysClr val="window" lastClr="FFFFFF"/>
          </a:solidFill>
        </p:grpSpPr>
        <p:sp>
          <p:nvSpPr>
            <p:cNvPr id="103"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04"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05"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grpSp>
        <p:nvGrpSpPr>
          <p:cNvPr id="106" name="Group 31"/>
          <p:cNvGrpSpPr/>
          <p:nvPr/>
        </p:nvGrpSpPr>
        <p:grpSpPr>
          <a:xfrm>
            <a:off x="6845817" y="4791436"/>
            <a:ext cx="449665" cy="449665"/>
            <a:chOff x="4439444" y="1652588"/>
            <a:chExt cx="464344" cy="464344"/>
          </a:xfrm>
          <a:solidFill>
            <a:sysClr val="window" lastClr="FFFFFF"/>
          </a:solidFill>
        </p:grpSpPr>
        <p:sp>
          <p:nvSpPr>
            <p:cNvPr id="107"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08"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09"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grpSp>
      <p:grpSp>
        <p:nvGrpSpPr>
          <p:cNvPr id="110" name="Group 35"/>
          <p:cNvGrpSpPr/>
          <p:nvPr/>
        </p:nvGrpSpPr>
        <p:grpSpPr>
          <a:xfrm>
            <a:off x="5602295" y="4854362"/>
            <a:ext cx="449665" cy="351277"/>
            <a:chOff x="2581275" y="1710532"/>
            <a:chExt cx="464344" cy="362744"/>
          </a:xfrm>
          <a:solidFill>
            <a:sysClr val="window" lastClr="FFFFFF"/>
          </a:solidFill>
        </p:grpSpPr>
        <p:sp>
          <p:nvSpPr>
            <p:cNvPr id="111"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2"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3"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4"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5"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6"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7"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sp>
        <p:nvSpPr>
          <p:cNvPr id="118" name="TextBox 41"/>
          <p:cNvSpPr txBox="1"/>
          <p:nvPr/>
        </p:nvSpPr>
        <p:spPr>
          <a:xfrm>
            <a:off x="5378285" y="5549995"/>
            <a:ext cx="897682" cy="184666"/>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a:t>
            </a:r>
            <a:endParaRPr kumimoji="0" lang="en-GB"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19" name="TextBox 42"/>
          <p:cNvSpPr txBox="1"/>
          <p:nvPr/>
        </p:nvSpPr>
        <p:spPr>
          <a:xfrm>
            <a:off x="6621814" y="5549993"/>
            <a:ext cx="897682" cy="184666"/>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a:t>
            </a:r>
            <a:endParaRPr kumimoji="0" lang="en-GB" altLang="zh-CN"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20" name="TextBox 43"/>
          <p:cNvSpPr txBox="1"/>
          <p:nvPr/>
        </p:nvSpPr>
        <p:spPr>
          <a:xfrm>
            <a:off x="7871867" y="5549993"/>
            <a:ext cx="897682" cy="184666"/>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a:t>
            </a:r>
            <a:endParaRPr kumimoji="0" lang="en-GB"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21" name="TextBox 44"/>
          <p:cNvSpPr txBox="1"/>
          <p:nvPr/>
        </p:nvSpPr>
        <p:spPr>
          <a:xfrm>
            <a:off x="10353531" y="5545870"/>
            <a:ext cx="897682" cy="184666"/>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a:t>
            </a:r>
            <a:endParaRPr kumimoji="0" lang="en-GB"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22" name="TextBox 45"/>
          <p:cNvSpPr txBox="1"/>
          <p:nvPr/>
        </p:nvSpPr>
        <p:spPr>
          <a:xfrm>
            <a:off x="9110006" y="5546368"/>
            <a:ext cx="897682" cy="184666"/>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a:t>
            </a:r>
            <a:endParaRPr kumimoji="0" lang="en-GB"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23" name="TextBox 46"/>
          <p:cNvSpPr txBox="1"/>
          <p:nvPr/>
        </p:nvSpPr>
        <p:spPr>
          <a:xfrm>
            <a:off x="9403354" y="1160748"/>
            <a:ext cx="310983" cy="258532"/>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96%</a:t>
            </a:r>
            <a:endParaRPr kumimoji="0" lang="en-GB"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endParaRPr>
          </a:p>
        </p:txBody>
      </p:sp>
      <p:sp>
        <p:nvSpPr>
          <p:cNvPr id="124" name="TextBox 47"/>
          <p:cNvSpPr txBox="1"/>
          <p:nvPr/>
        </p:nvSpPr>
        <p:spPr>
          <a:xfrm>
            <a:off x="5671632" y="2471867"/>
            <a:ext cx="310983" cy="258532"/>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50%</a:t>
            </a:r>
            <a:endParaRPr kumimoji="0" lang="en-GB"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endParaRPr>
          </a:p>
        </p:txBody>
      </p:sp>
      <p:sp>
        <p:nvSpPr>
          <p:cNvPr id="125" name="TextBox 48"/>
          <p:cNvSpPr txBox="1"/>
          <p:nvPr/>
        </p:nvSpPr>
        <p:spPr>
          <a:xfrm>
            <a:off x="6914154" y="3091686"/>
            <a:ext cx="310983" cy="258532"/>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35%</a:t>
            </a:r>
            <a:endParaRPr kumimoji="0" lang="en-GB"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endParaRPr>
          </a:p>
        </p:txBody>
      </p:sp>
      <p:sp>
        <p:nvSpPr>
          <p:cNvPr id="126" name="TextBox 49"/>
          <p:cNvSpPr txBox="1"/>
          <p:nvPr/>
        </p:nvSpPr>
        <p:spPr>
          <a:xfrm>
            <a:off x="10644779" y="2538332"/>
            <a:ext cx="310983" cy="258532"/>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46%</a:t>
            </a:r>
            <a:endParaRPr kumimoji="0" lang="en-GB"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endParaRPr>
          </a:p>
        </p:txBody>
      </p:sp>
      <p:sp>
        <p:nvSpPr>
          <p:cNvPr id="127" name="TextBox 50"/>
          <p:cNvSpPr txBox="1"/>
          <p:nvPr/>
        </p:nvSpPr>
        <p:spPr>
          <a:xfrm>
            <a:off x="8133701" y="1743858"/>
            <a:ext cx="310983" cy="258532"/>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82%</a:t>
            </a:r>
            <a:endParaRPr kumimoji="0" lang="en-GB"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endParaRPr>
          </a:p>
        </p:txBody>
      </p:sp>
      <p:sp>
        <p:nvSpPr>
          <p:cNvPr id="128" name="TextBox 51"/>
          <p:cNvSpPr txBox="1"/>
          <p:nvPr/>
        </p:nvSpPr>
        <p:spPr>
          <a:xfrm>
            <a:off x="945893" y="2623394"/>
            <a:ext cx="1256754" cy="258532"/>
          </a:xfrm>
          <a:prstGeom prst="rect">
            <a:avLst/>
          </a:prstGeom>
          <a:noFill/>
        </p:spPr>
        <p:txBody>
          <a:bodyPr wrap="none" lIns="0" tIns="0" rIns="0" bIns="0" rtlCol="0">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请替换文字内容</a:t>
            </a:r>
            <a:endParaRPr kumimoji="0" lang="en-GB" sz="14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endParaRPr>
          </a:p>
        </p:txBody>
      </p:sp>
      <p:sp>
        <p:nvSpPr>
          <p:cNvPr id="129" name="TextBox 52"/>
          <p:cNvSpPr txBox="1"/>
          <p:nvPr/>
        </p:nvSpPr>
        <p:spPr>
          <a:xfrm>
            <a:off x="936307" y="3353322"/>
            <a:ext cx="716543" cy="590931"/>
          </a:xfrm>
          <a:prstGeom prst="rect">
            <a:avLst/>
          </a:prstGeom>
          <a:noFill/>
        </p:spPr>
        <p:txBody>
          <a:bodyPr wrap="none" lIns="0" tIns="0" rIns="0" bIns="0" rtlCol="0">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en-US" sz="3200" b="1" i="0" u="none" strike="noStrike" kern="0" cap="none" spc="0" normalizeH="0" baseline="0" noProof="0" dirty="0">
                <a:ln>
                  <a:noFill/>
                </a:ln>
                <a:solidFill>
                  <a:srgbClr val="0043CF"/>
                </a:solidFill>
                <a:effectLst/>
                <a:uLnTx/>
                <a:uFillTx/>
                <a:ea typeface="微软雅黑" panose="020B0503020204020204" pitchFamily="34" charset="-122"/>
                <a:cs typeface="+mn-ea"/>
                <a:sym typeface="Arial" panose="020B0604020202020204" pitchFamily="34" charset="0"/>
              </a:rPr>
              <a:t>85%</a:t>
            </a:r>
            <a:endParaRPr kumimoji="0" lang="en-GB" sz="3200" b="1" i="0" u="none" strike="noStrike" kern="0" cap="none" spc="0" normalizeH="0" baseline="0" noProof="0" dirty="0">
              <a:ln>
                <a:noFill/>
              </a:ln>
              <a:solidFill>
                <a:srgbClr val="0043CF"/>
              </a:solidFill>
              <a:effectLst/>
              <a:uLnTx/>
              <a:uFillTx/>
              <a:ea typeface="微软雅黑" panose="020B0503020204020204" pitchFamily="34" charset="-122"/>
              <a:cs typeface="+mn-ea"/>
              <a:sym typeface="Arial" panose="020B0604020202020204" pitchFamily="34" charset="0"/>
            </a:endParaRPr>
          </a:p>
        </p:txBody>
      </p:sp>
      <p:sp>
        <p:nvSpPr>
          <p:cNvPr id="130" name="Rectangle 55"/>
          <p:cNvSpPr/>
          <p:nvPr/>
        </p:nvSpPr>
        <p:spPr>
          <a:xfrm>
            <a:off x="940788" y="2908338"/>
            <a:ext cx="4083012" cy="369333"/>
          </a:xfrm>
          <a:prstGeom prst="rect">
            <a:avLst/>
          </a:prstGeom>
        </p:spPr>
        <p:txBody>
          <a:bodyPr wrap="square" lIns="0" tIns="0" rIns="0" bIns="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kumimoji="0" lang="en-GB" altLang="zh-CN" sz="10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endParaRPr>
          </a:p>
        </p:txBody>
      </p:sp>
      <p:sp>
        <p:nvSpPr>
          <p:cNvPr id="131" name="Rectangle 56"/>
          <p:cNvSpPr/>
          <p:nvPr/>
        </p:nvSpPr>
        <p:spPr>
          <a:xfrm>
            <a:off x="1700087" y="3575317"/>
            <a:ext cx="1970453" cy="258532"/>
          </a:xfrm>
          <a:prstGeom prst="rect">
            <a:avLst/>
          </a:prstGeom>
        </p:spPr>
        <p:txBody>
          <a:bodyPr wrap="square" lIns="0" tIns="0" rIns="0" bIns="0">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4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rPr>
              <a:t>请替换文字内容</a:t>
            </a:r>
            <a:endParaRPr kumimoji="0" lang="en-GB" altLang="zh-CN" sz="14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endParaRPr>
          </a:p>
        </p:txBody>
      </p:sp>
      <p:sp>
        <p:nvSpPr>
          <p:cNvPr id="132" name="Rectangle 57"/>
          <p:cNvSpPr/>
          <p:nvPr/>
        </p:nvSpPr>
        <p:spPr>
          <a:xfrm>
            <a:off x="940786" y="3864706"/>
            <a:ext cx="4083015" cy="369333"/>
          </a:xfrm>
          <a:prstGeom prst="rect">
            <a:avLst/>
          </a:prstGeom>
        </p:spPr>
        <p:txBody>
          <a:bodyPr wrap="square" lIns="0" tIns="0" rIns="0" bIns="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kumimoji="0" lang="en-GB" altLang="zh-CN" sz="10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endParaRPr>
          </a:p>
        </p:txBody>
      </p:sp>
      <p:cxnSp>
        <p:nvCxnSpPr>
          <p:cNvPr id="133" name="Straight Connector 58"/>
          <p:cNvCxnSpPr/>
          <p:nvPr/>
        </p:nvCxnSpPr>
        <p:spPr>
          <a:xfrm>
            <a:off x="945893" y="4423442"/>
            <a:ext cx="4065077" cy="0"/>
          </a:xfrm>
          <a:prstGeom prst="line">
            <a:avLst/>
          </a:prstGeom>
          <a:noFill/>
          <a:ln w="6350" cap="flat" cmpd="sng" algn="ctr">
            <a:solidFill>
              <a:sysClr val="window" lastClr="FFFFFF">
                <a:lumMod val="75000"/>
              </a:sysClr>
            </a:solidFill>
            <a:prstDash val="solid"/>
            <a:miter lim="800000"/>
          </a:ln>
          <a:effectLst/>
        </p:spPr>
      </p:cxnSp>
      <p:grpSp>
        <p:nvGrpSpPr>
          <p:cNvPr id="134" name="Group 59"/>
          <p:cNvGrpSpPr/>
          <p:nvPr/>
        </p:nvGrpSpPr>
        <p:grpSpPr>
          <a:xfrm>
            <a:off x="1115332" y="4778456"/>
            <a:ext cx="494632" cy="494632"/>
            <a:chOff x="3510757" y="2582069"/>
            <a:chExt cx="464344" cy="464344"/>
          </a:xfrm>
          <a:solidFill>
            <a:srgbClr val="0043CF"/>
          </a:solidFill>
        </p:grpSpPr>
        <p:sp>
          <p:nvSpPr>
            <p:cNvPr id="135"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36"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sp>
        <p:nvSpPr>
          <p:cNvPr id="137" name="Rectangle 62"/>
          <p:cNvSpPr/>
          <p:nvPr/>
        </p:nvSpPr>
        <p:spPr>
          <a:xfrm>
            <a:off x="1735824" y="4748523"/>
            <a:ext cx="3230124" cy="553998"/>
          </a:xfrm>
          <a:prstGeom prst="rect">
            <a:avLst/>
          </a:prstGeom>
        </p:spPr>
        <p:txBody>
          <a:bodyPr wrap="square" lIns="0" tIns="0" rIns="0" bIns="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kumimoji="0" lang="en-GB" altLang="zh-CN"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38" name="Rectangle 63"/>
          <p:cNvSpPr/>
          <p:nvPr/>
        </p:nvSpPr>
        <p:spPr>
          <a:xfrm>
            <a:off x="952177" y="5408942"/>
            <a:ext cx="4013770" cy="369333"/>
          </a:xfrm>
          <a:prstGeom prst="rect">
            <a:avLst/>
          </a:prstGeom>
        </p:spPr>
        <p:txBody>
          <a:bodyPr wrap="square" lIns="0" tIns="0" rIns="0" bIns="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kumimoji="0" lang="en-GB" altLang="zh-CN"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1787"/>
          <p:cNvSpPr/>
          <p:nvPr/>
        </p:nvSpPr>
        <p:spPr>
          <a:xfrm>
            <a:off x="6139002" y="2035016"/>
            <a:ext cx="1" cy="1269631"/>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5" name="Shape 1785"/>
          <p:cNvSpPr/>
          <p:nvPr/>
        </p:nvSpPr>
        <p:spPr>
          <a:xfrm>
            <a:off x="6139002" y="2035017"/>
            <a:ext cx="3853380" cy="1262777"/>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6" name="Shape 1786"/>
          <p:cNvSpPr/>
          <p:nvPr/>
        </p:nvSpPr>
        <p:spPr>
          <a:xfrm>
            <a:off x="6144528" y="2035016"/>
            <a:ext cx="1938296" cy="1262778"/>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7" name="Shape 1788"/>
          <p:cNvSpPr/>
          <p:nvPr/>
        </p:nvSpPr>
        <p:spPr>
          <a:xfrm flipH="1">
            <a:off x="4208884" y="2035016"/>
            <a:ext cx="1930826" cy="1255925"/>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8" name="Shape 1789"/>
          <p:cNvSpPr/>
          <p:nvPr/>
        </p:nvSpPr>
        <p:spPr>
          <a:xfrm flipH="1">
            <a:off x="2278770" y="2035016"/>
            <a:ext cx="3860233" cy="1269631"/>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9" name="Shape 1794"/>
          <p:cNvSpPr/>
          <p:nvPr/>
        </p:nvSpPr>
        <p:spPr>
          <a:xfrm>
            <a:off x="1409127" y="3066510"/>
            <a:ext cx="1761812" cy="548435"/>
          </a:xfrm>
          <a:prstGeom prst="roundRect">
            <a:avLst>
              <a:gd name="adj" fmla="val 50000"/>
            </a:avLst>
          </a:prstGeom>
          <a:solidFill>
            <a:srgbClr val="0043CF"/>
          </a:solidFill>
          <a:ln w="12700">
            <a:miter lim="400000"/>
          </a:ln>
        </p:spPr>
        <p:txBody>
          <a:bodyPr lIns="14288" tIns="14288" rIns="14288" bIns="14288" anchor="ctr"/>
          <a:lstStyle/>
          <a:p>
            <a:pPr lvl="0"/>
            <a:endParaRPr sz="1300">
              <a:ea typeface="微软雅黑" panose="020B0503020204020204" pitchFamily="34" charset="-122"/>
            </a:endParaRPr>
          </a:p>
        </p:txBody>
      </p:sp>
      <p:sp>
        <p:nvSpPr>
          <p:cNvPr id="139" name="Shape 1796"/>
          <p:cNvSpPr/>
          <p:nvPr/>
        </p:nvSpPr>
        <p:spPr>
          <a:xfrm>
            <a:off x="3329584" y="3066510"/>
            <a:ext cx="1761812" cy="548435"/>
          </a:xfrm>
          <a:prstGeom prst="roundRect">
            <a:avLst>
              <a:gd name="adj" fmla="val 50000"/>
            </a:avLst>
          </a:prstGeom>
          <a:solidFill>
            <a:srgbClr val="0043CF"/>
          </a:solidFill>
          <a:ln w="12700">
            <a:miter lim="400000"/>
          </a:ln>
        </p:spPr>
        <p:txBody>
          <a:bodyPr lIns="14288" tIns="14288" rIns="14288" bIns="14288" anchor="ctr"/>
          <a:lstStyle/>
          <a:p>
            <a:pPr lvl="0"/>
            <a:endParaRPr sz="1300">
              <a:ea typeface="微软雅黑" panose="020B0503020204020204" pitchFamily="34" charset="-122"/>
            </a:endParaRPr>
          </a:p>
        </p:txBody>
      </p:sp>
      <p:sp>
        <p:nvSpPr>
          <p:cNvPr id="140" name="Shape 1798"/>
          <p:cNvSpPr/>
          <p:nvPr/>
        </p:nvSpPr>
        <p:spPr>
          <a:xfrm>
            <a:off x="5236539" y="3066510"/>
            <a:ext cx="1761812" cy="548435"/>
          </a:xfrm>
          <a:prstGeom prst="roundRect">
            <a:avLst>
              <a:gd name="adj" fmla="val 50000"/>
            </a:avLst>
          </a:prstGeom>
          <a:solidFill>
            <a:srgbClr val="0043CF"/>
          </a:solidFill>
          <a:ln w="12700">
            <a:miter lim="400000"/>
          </a:ln>
        </p:spPr>
        <p:txBody>
          <a:bodyPr lIns="14288" tIns="14288" rIns="14288" bIns="14288" anchor="ctr"/>
          <a:lstStyle/>
          <a:p>
            <a:pPr lvl="0"/>
            <a:endParaRPr sz="1300">
              <a:ea typeface="微软雅黑" panose="020B0503020204020204" pitchFamily="34" charset="-122"/>
            </a:endParaRPr>
          </a:p>
        </p:txBody>
      </p:sp>
      <p:sp>
        <p:nvSpPr>
          <p:cNvPr id="141" name="Shape 1800"/>
          <p:cNvSpPr/>
          <p:nvPr/>
        </p:nvSpPr>
        <p:spPr>
          <a:xfrm>
            <a:off x="7119320" y="3066510"/>
            <a:ext cx="1761812" cy="548435"/>
          </a:xfrm>
          <a:prstGeom prst="roundRect">
            <a:avLst>
              <a:gd name="adj" fmla="val 50000"/>
            </a:avLst>
          </a:prstGeom>
          <a:solidFill>
            <a:srgbClr val="0043CF"/>
          </a:solidFill>
          <a:ln w="12700">
            <a:miter lim="400000"/>
          </a:ln>
        </p:spPr>
        <p:txBody>
          <a:bodyPr lIns="14288" tIns="14288" rIns="14288" bIns="14288" anchor="ctr"/>
          <a:lstStyle/>
          <a:p>
            <a:pPr lvl="0"/>
            <a:endParaRPr sz="1300">
              <a:ea typeface="微软雅黑" panose="020B0503020204020204" pitchFamily="34" charset="-122"/>
            </a:endParaRPr>
          </a:p>
        </p:txBody>
      </p:sp>
      <p:sp>
        <p:nvSpPr>
          <p:cNvPr id="142" name="Shape 1802"/>
          <p:cNvSpPr/>
          <p:nvPr/>
        </p:nvSpPr>
        <p:spPr>
          <a:xfrm>
            <a:off x="9024819" y="3066510"/>
            <a:ext cx="1761812" cy="548435"/>
          </a:xfrm>
          <a:prstGeom prst="roundRect">
            <a:avLst>
              <a:gd name="adj" fmla="val 50000"/>
            </a:avLst>
          </a:prstGeom>
          <a:solidFill>
            <a:srgbClr val="0043CF"/>
          </a:solidFill>
          <a:ln w="12700">
            <a:miter lim="400000"/>
          </a:ln>
        </p:spPr>
        <p:txBody>
          <a:bodyPr lIns="14288" tIns="14288" rIns="14288" bIns="14288" anchor="ctr"/>
          <a:lstStyle/>
          <a:p>
            <a:pPr lvl="0"/>
            <a:endParaRPr sz="1300">
              <a:ea typeface="微软雅黑" panose="020B0503020204020204" pitchFamily="34" charset="-122"/>
            </a:endParaRPr>
          </a:p>
        </p:txBody>
      </p:sp>
      <p:sp>
        <p:nvSpPr>
          <p:cNvPr id="143" name="Shape 1805"/>
          <p:cNvSpPr/>
          <p:nvPr/>
        </p:nvSpPr>
        <p:spPr>
          <a:xfrm>
            <a:off x="2528999" y="4004964"/>
            <a:ext cx="7208182" cy="1257806"/>
          </a:xfrm>
          <a:prstGeom prst="roundRect">
            <a:avLst>
              <a:gd name="adj" fmla="val 50000"/>
            </a:avLst>
          </a:prstGeom>
          <a:solidFill>
            <a:schemeClr val="bg1">
              <a:lumMod val="95000"/>
            </a:schemeClr>
          </a:solidFill>
          <a:ln w="12700">
            <a:solidFill>
              <a:srgbClr val="A6AAA9"/>
            </a:solidFill>
            <a:miter lim="400000"/>
          </a:ln>
        </p:spPr>
        <p:txBody>
          <a:bodyPr lIns="14288" tIns="14288" rIns="14288" bIns="14288" anchor="ctr"/>
          <a:lstStyle/>
          <a:p>
            <a:pPr lvl="0"/>
            <a:endParaRPr sz="1300">
              <a:ea typeface="微软雅黑" panose="020B0503020204020204" pitchFamily="34" charset="-122"/>
            </a:endParaRPr>
          </a:p>
        </p:txBody>
      </p:sp>
      <p:grpSp>
        <p:nvGrpSpPr>
          <p:cNvPr id="144" name="Group 33"/>
          <p:cNvGrpSpPr/>
          <p:nvPr/>
        </p:nvGrpSpPr>
        <p:grpSpPr>
          <a:xfrm>
            <a:off x="5578540" y="1522206"/>
            <a:ext cx="1109100" cy="1109100"/>
            <a:chOff x="5526407" y="1696816"/>
            <a:chExt cx="1191141" cy="1191141"/>
          </a:xfrm>
        </p:grpSpPr>
        <p:sp>
          <p:nvSpPr>
            <p:cNvPr id="145" name="Shape 1790"/>
            <p:cNvSpPr/>
            <p:nvPr/>
          </p:nvSpPr>
          <p:spPr>
            <a:xfrm>
              <a:off x="5526407" y="1696816"/>
              <a:ext cx="1191141" cy="1191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a:miter lim="400000"/>
            </a:ln>
          </p:spPr>
          <p:txBody>
            <a:bodyPr lIns="19050" tIns="19050" rIns="19050" bIns="19050" anchor="ctr"/>
            <a:lstStyle/>
            <a:p>
              <a:pPr lvl="0"/>
              <a:endParaRPr sz="1300">
                <a:ea typeface="微软雅黑" panose="020B0503020204020204" pitchFamily="34" charset="-122"/>
              </a:endParaRPr>
            </a:p>
          </p:txBody>
        </p:sp>
        <p:sp>
          <p:nvSpPr>
            <p:cNvPr id="146" name="Shape 1804"/>
            <p:cNvSpPr/>
            <p:nvPr/>
          </p:nvSpPr>
          <p:spPr>
            <a:xfrm>
              <a:off x="5902228" y="2068264"/>
              <a:ext cx="448246" cy="44824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a:miter lim="400000"/>
            </a:ln>
          </p:spPr>
          <p:txBody>
            <a:bodyPr lIns="0" tIns="0" rIns="0" bIns="0" anchor="ctr"/>
            <a:lstStyle/>
            <a:p>
              <a:pPr lvl="0"/>
              <a:endParaRPr sz="1300">
                <a:ea typeface="微软雅黑" panose="020B0503020204020204" pitchFamily="34" charset="-122"/>
              </a:endParaRPr>
            </a:p>
          </p:txBody>
        </p:sp>
      </p:grpSp>
      <p:sp>
        <p:nvSpPr>
          <p:cNvPr id="147" name="Text Placeholder 3"/>
          <p:cNvSpPr txBox="1"/>
          <p:nvPr/>
        </p:nvSpPr>
        <p:spPr>
          <a:xfrm>
            <a:off x="3122445" y="4281522"/>
            <a:ext cx="5955445" cy="704695"/>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点击输入本栏的具体文字，简明扼要的说明分项内容，此为概念图解，请根据您的具体内容酌情修改。详写内容</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8" name="Text Placeholder 3"/>
          <p:cNvSpPr txBox="1"/>
          <p:nvPr/>
        </p:nvSpPr>
        <p:spPr>
          <a:xfrm>
            <a:off x="3336804" y="3150432"/>
            <a:ext cx="1747372" cy="380593"/>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49" name="Text Placeholder 3"/>
          <p:cNvSpPr txBox="1"/>
          <p:nvPr/>
        </p:nvSpPr>
        <p:spPr>
          <a:xfrm>
            <a:off x="5243757" y="3150432"/>
            <a:ext cx="1747372" cy="380593"/>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50" name="Text Placeholder 3"/>
          <p:cNvSpPr txBox="1"/>
          <p:nvPr/>
        </p:nvSpPr>
        <p:spPr>
          <a:xfrm>
            <a:off x="7126540" y="3150432"/>
            <a:ext cx="1747372" cy="380593"/>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51" name="Text Placeholder 3"/>
          <p:cNvSpPr txBox="1"/>
          <p:nvPr/>
        </p:nvSpPr>
        <p:spPr>
          <a:xfrm>
            <a:off x="1430967" y="3150432"/>
            <a:ext cx="1747372" cy="380593"/>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52" name="Text Placeholder 3"/>
          <p:cNvSpPr txBox="1"/>
          <p:nvPr/>
        </p:nvSpPr>
        <p:spPr>
          <a:xfrm>
            <a:off x="9037950" y="3149538"/>
            <a:ext cx="1747372" cy="380593"/>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68"/>
          <p:cNvSpPr/>
          <p:nvPr/>
        </p:nvSpPr>
        <p:spPr>
          <a:xfrm>
            <a:off x="2245360" y="1847746"/>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0"/>
          <p:cNvSpPr/>
          <p:nvPr/>
        </p:nvSpPr>
        <p:spPr>
          <a:xfrm>
            <a:off x="2245360" y="3195216"/>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72"/>
          <p:cNvSpPr/>
          <p:nvPr/>
        </p:nvSpPr>
        <p:spPr>
          <a:xfrm>
            <a:off x="2245360" y="4542051"/>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45"/>
          <p:cNvSpPr/>
          <p:nvPr/>
        </p:nvSpPr>
        <p:spPr>
          <a:xfrm flipH="1">
            <a:off x="6677025" y="1847746"/>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2"/>
          <p:cNvSpPr/>
          <p:nvPr/>
        </p:nvSpPr>
        <p:spPr>
          <a:xfrm flipH="1">
            <a:off x="6677025" y="3195216"/>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4"/>
          <p:cNvSpPr/>
          <p:nvPr/>
        </p:nvSpPr>
        <p:spPr>
          <a:xfrm flipH="1">
            <a:off x="6677025" y="4542051"/>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Left-Right Arrow 61"/>
          <p:cNvSpPr/>
          <p:nvPr/>
        </p:nvSpPr>
        <p:spPr>
          <a:xfrm>
            <a:off x="5614035" y="2181756"/>
            <a:ext cx="963295" cy="381000"/>
          </a:xfrm>
          <a:prstGeom prst="leftRightArrow">
            <a:avLst>
              <a:gd name="adj1" fmla="val 50000"/>
              <a:gd name="adj2" fmla="val 65081"/>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Left-Right Arrow 65"/>
          <p:cNvSpPr/>
          <p:nvPr/>
        </p:nvSpPr>
        <p:spPr>
          <a:xfrm>
            <a:off x="5614035" y="3529226"/>
            <a:ext cx="963295" cy="381000"/>
          </a:xfrm>
          <a:prstGeom prst="leftRightArrow">
            <a:avLst>
              <a:gd name="adj1" fmla="val 50000"/>
              <a:gd name="adj2" fmla="val 65081"/>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Left-Right Arrow 66"/>
          <p:cNvSpPr/>
          <p:nvPr/>
        </p:nvSpPr>
        <p:spPr>
          <a:xfrm>
            <a:off x="5614035" y="4876061"/>
            <a:ext cx="963295" cy="381000"/>
          </a:xfrm>
          <a:prstGeom prst="leftRightArrow">
            <a:avLst>
              <a:gd name="adj1" fmla="val 50000"/>
              <a:gd name="adj2" fmla="val 65081"/>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5"/>
          <p:cNvSpPr>
            <a:spLocks noEditPoints="1"/>
          </p:cNvSpPr>
          <p:nvPr/>
        </p:nvSpPr>
        <p:spPr bwMode="auto">
          <a:xfrm>
            <a:off x="2396490" y="2199536"/>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5"/>
          <p:cNvSpPr>
            <a:spLocks noEditPoints="1"/>
          </p:cNvSpPr>
          <p:nvPr/>
        </p:nvSpPr>
        <p:spPr bwMode="auto">
          <a:xfrm>
            <a:off x="2396490" y="3542561"/>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a:spLocks noEditPoints="1"/>
          </p:cNvSpPr>
          <p:nvPr/>
        </p:nvSpPr>
        <p:spPr bwMode="auto">
          <a:xfrm>
            <a:off x="2396490" y="4900826"/>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5"/>
          <p:cNvSpPr>
            <a:spLocks noEditPoints="1"/>
          </p:cNvSpPr>
          <p:nvPr/>
        </p:nvSpPr>
        <p:spPr bwMode="auto">
          <a:xfrm>
            <a:off x="9302750" y="2199536"/>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a:spLocks noEditPoints="1"/>
          </p:cNvSpPr>
          <p:nvPr/>
        </p:nvSpPr>
        <p:spPr bwMode="auto">
          <a:xfrm>
            <a:off x="9302750" y="3542561"/>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5"/>
          <p:cNvSpPr>
            <a:spLocks noEditPoints="1"/>
          </p:cNvSpPr>
          <p:nvPr/>
        </p:nvSpPr>
        <p:spPr bwMode="auto">
          <a:xfrm>
            <a:off x="9302750" y="4913526"/>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ounded Rectangle 67"/>
          <p:cNvSpPr/>
          <p:nvPr/>
        </p:nvSpPr>
        <p:spPr>
          <a:xfrm>
            <a:off x="902335" y="1772816"/>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01</a:t>
            </a:r>
          </a:p>
        </p:txBody>
      </p:sp>
      <p:sp>
        <p:nvSpPr>
          <p:cNvPr id="49" name="Rounded Rectangle 69"/>
          <p:cNvSpPr/>
          <p:nvPr/>
        </p:nvSpPr>
        <p:spPr>
          <a:xfrm>
            <a:off x="902335" y="3120286"/>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02</a:t>
            </a:r>
          </a:p>
        </p:txBody>
      </p:sp>
      <p:sp>
        <p:nvSpPr>
          <p:cNvPr id="50" name="Rounded Rectangle 71"/>
          <p:cNvSpPr/>
          <p:nvPr/>
        </p:nvSpPr>
        <p:spPr>
          <a:xfrm>
            <a:off x="902335" y="4467121"/>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03</a:t>
            </a:r>
          </a:p>
        </p:txBody>
      </p:sp>
      <p:sp>
        <p:nvSpPr>
          <p:cNvPr id="51" name="Rounded Rectangle 44"/>
          <p:cNvSpPr/>
          <p:nvPr/>
        </p:nvSpPr>
        <p:spPr>
          <a:xfrm flipH="1">
            <a:off x="9881870" y="1772816"/>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04</a:t>
            </a:r>
          </a:p>
        </p:txBody>
      </p:sp>
      <p:sp>
        <p:nvSpPr>
          <p:cNvPr id="52" name="Rounded Rectangle 47"/>
          <p:cNvSpPr/>
          <p:nvPr/>
        </p:nvSpPr>
        <p:spPr>
          <a:xfrm flipH="1">
            <a:off x="9881870" y="3120286"/>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05</a:t>
            </a:r>
          </a:p>
        </p:txBody>
      </p:sp>
      <p:sp>
        <p:nvSpPr>
          <p:cNvPr id="53" name="Rounded Rectangle 63"/>
          <p:cNvSpPr/>
          <p:nvPr/>
        </p:nvSpPr>
        <p:spPr>
          <a:xfrm flipH="1">
            <a:off x="9881870" y="4467121"/>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06</a:t>
            </a:r>
          </a:p>
        </p:txBody>
      </p:sp>
      <p:sp>
        <p:nvSpPr>
          <p:cNvPr id="54" name="文本框 53"/>
          <p:cNvSpPr txBox="1"/>
          <p:nvPr/>
        </p:nvSpPr>
        <p:spPr>
          <a:xfrm>
            <a:off x="2909570" y="1911246"/>
            <a:ext cx="2474595" cy="875665"/>
          </a:xfrm>
          <a:prstGeom prst="rect">
            <a:avLst/>
          </a:prstGeom>
          <a:noFill/>
        </p:spPr>
        <p:txBody>
          <a:bodyPr wrap="square" rtlCol="0">
            <a:spAutoFit/>
          </a:bodyPr>
          <a:lstStyle/>
          <a:p>
            <a:pP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55" name="文本框 54"/>
          <p:cNvSpPr txBox="1"/>
          <p:nvPr/>
        </p:nvSpPr>
        <p:spPr>
          <a:xfrm>
            <a:off x="2909570" y="3228871"/>
            <a:ext cx="2474595" cy="875665"/>
          </a:xfrm>
          <a:prstGeom prst="rect">
            <a:avLst/>
          </a:prstGeom>
          <a:noFill/>
        </p:spPr>
        <p:txBody>
          <a:bodyPr wrap="square" rtlCol="0">
            <a:spAutoFit/>
          </a:bodyPr>
          <a:lstStyle/>
          <a:p>
            <a:pP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56" name="文本框 55"/>
          <p:cNvSpPr txBox="1"/>
          <p:nvPr/>
        </p:nvSpPr>
        <p:spPr>
          <a:xfrm>
            <a:off x="2909570" y="4603011"/>
            <a:ext cx="2474595" cy="875665"/>
          </a:xfrm>
          <a:prstGeom prst="rect">
            <a:avLst/>
          </a:prstGeom>
          <a:noFill/>
        </p:spPr>
        <p:txBody>
          <a:bodyPr wrap="square" rtlCol="0">
            <a:spAutoFit/>
          </a:bodyPr>
          <a:lstStyle/>
          <a:p>
            <a:pP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57" name="文本框 56"/>
          <p:cNvSpPr txBox="1"/>
          <p:nvPr/>
        </p:nvSpPr>
        <p:spPr>
          <a:xfrm>
            <a:off x="6762750" y="1911246"/>
            <a:ext cx="2474595" cy="875665"/>
          </a:xfrm>
          <a:prstGeom prst="rect">
            <a:avLst/>
          </a:prstGeom>
          <a:noFill/>
        </p:spPr>
        <p:txBody>
          <a:bodyPr wrap="square" rtlCol="0">
            <a:spAutoFit/>
          </a:bodyPr>
          <a:lstStyle/>
          <a:p>
            <a:pPr algn="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algn="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58" name="文本框 57"/>
          <p:cNvSpPr txBox="1"/>
          <p:nvPr/>
        </p:nvSpPr>
        <p:spPr>
          <a:xfrm>
            <a:off x="6762750" y="3228871"/>
            <a:ext cx="2474595" cy="875665"/>
          </a:xfrm>
          <a:prstGeom prst="rect">
            <a:avLst/>
          </a:prstGeom>
          <a:noFill/>
        </p:spPr>
        <p:txBody>
          <a:bodyPr wrap="square" rtlCol="0">
            <a:spAutoFit/>
          </a:bodyPr>
          <a:lstStyle/>
          <a:p>
            <a:pPr algn="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algn="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59" name="文本框 58"/>
          <p:cNvSpPr txBox="1"/>
          <p:nvPr/>
        </p:nvSpPr>
        <p:spPr>
          <a:xfrm>
            <a:off x="6762750" y="4603011"/>
            <a:ext cx="2474595" cy="875665"/>
          </a:xfrm>
          <a:prstGeom prst="rect">
            <a:avLst/>
          </a:prstGeom>
          <a:noFill/>
        </p:spPr>
        <p:txBody>
          <a:bodyPr wrap="square" rtlCol="0">
            <a:spAutoFit/>
          </a:bodyPr>
          <a:lstStyle/>
          <a:p>
            <a:pPr algn="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algn="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edge">
                                      <p:cBhvr>
                                        <p:cTn id="7" dur="500"/>
                                        <p:tgtEl>
                                          <p:spTgt spid="48"/>
                                        </p:tgtEl>
                                      </p:cBhvr>
                                    </p:animEffect>
                                  </p:childTnLst>
                                </p:cTn>
                              </p:par>
                            </p:childTnLst>
                          </p:cTn>
                        </p:par>
                        <p:par>
                          <p:cTn id="8" fill="hold">
                            <p:stCondLst>
                              <p:cond delay="500"/>
                            </p:stCondLst>
                            <p:childTnLst>
                              <p:par>
                                <p:cTn id="9" presetID="22" presetClass="entr" presetSubtype="8" fill="hold" grpId="1"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500" fill="hold"/>
                                        <p:tgtEl>
                                          <p:spTgt spid="54"/>
                                        </p:tgtEl>
                                        <p:attrNameLst>
                                          <p:attrName>ppt_w</p:attrName>
                                        </p:attrNameLst>
                                      </p:cBhvr>
                                      <p:tavLst>
                                        <p:tav tm="0">
                                          <p:val>
                                            <p:fltVal val="0"/>
                                          </p:val>
                                        </p:tav>
                                        <p:tav tm="100000">
                                          <p:val>
                                            <p:strVal val="#ppt_w"/>
                                          </p:val>
                                        </p:tav>
                                      </p:tavLst>
                                    </p:anim>
                                    <p:anim calcmode="lin" valueType="num">
                                      <p:cBhvr>
                                        <p:cTn id="21" dur="500" fill="hold"/>
                                        <p:tgtEl>
                                          <p:spTgt spid="54"/>
                                        </p:tgtEl>
                                        <p:attrNameLst>
                                          <p:attrName>ppt_h</p:attrName>
                                        </p:attrNameLst>
                                      </p:cBhvr>
                                      <p:tavLst>
                                        <p:tav tm="0">
                                          <p:val>
                                            <p:fltVal val="0"/>
                                          </p:val>
                                        </p:tav>
                                        <p:tav tm="100000">
                                          <p:val>
                                            <p:strVal val="#ppt_h"/>
                                          </p:val>
                                        </p:tav>
                                      </p:tavLst>
                                    </p:anim>
                                    <p:animEffect transition="in" filter="fade">
                                      <p:cBhvr>
                                        <p:cTn id="22" dur="500"/>
                                        <p:tgtEl>
                                          <p:spTgt spid="54"/>
                                        </p:tgtEl>
                                      </p:cBhvr>
                                    </p:animEffect>
                                  </p:childTnLst>
                                </p:cTn>
                              </p:par>
                            </p:childTnLst>
                          </p:cTn>
                        </p:par>
                        <p:par>
                          <p:cTn id="23" fill="hold">
                            <p:stCondLst>
                              <p:cond delay="1500"/>
                            </p:stCondLst>
                            <p:childTnLst>
                              <p:par>
                                <p:cTn id="24" presetID="2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edge">
                                      <p:cBhvr>
                                        <p:cTn id="26" dur="500"/>
                                        <p:tgtEl>
                                          <p:spTgt spid="49"/>
                                        </p:tgtEl>
                                      </p:cBhvr>
                                    </p:animEffect>
                                  </p:childTnLst>
                                </p:cTn>
                              </p:par>
                            </p:childTnLst>
                          </p:cTn>
                        </p:par>
                        <p:par>
                          <p:cTn id="27" fill="hold">
                            <p:stCondLst>
                              <p:cond delay="2000"/>
                            </p:stCondLst>
                            <p:childTnLst>
                              <p:par>
                                <p:cTn id="28" presetID="22" presetClass="entr" presetSubtype="8" fill="hold" grpId="1"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fltVal val="0"/>
                                          </p:val>
                                        </p:tav>
                                        <p:tav tm="100000">
                                          <p:val>
                                            <p:strVal val="#ppt_w"/>
                                          </p:val>
                                        </p:tav>
                                      </p:tavLst>
                                    </p:anim>
                                    <p:anim calcmode="lin" valueType="num">
                                      <p:cBhvr>
                                        <p:cTn id="35" dur="500" fill="hold"/>
                                        <p:tgtEl>
                                          <p:spTgt spid="43"/>
                                        </p:tgtEl>
                                        <p:attrNameLst>
                                          <p:attrName>ppt_h</p:attrName>
                                        </p:attrNameLst>
                                      </p:cBhvr>
                                      <p:tavLst>
                                        <p:tav tm="0">
                                          <p:val>
                                            <p:fltVal val="0"/>
                                          </p:val>
                                        </p:tav>
                                        <p:tav tm="100000">
                                          <p:val>
                                            <p:strVal val="#ppt_h"/>
                                          </p:val>
                                        </p:tav>
                                      </p:tavLst>
                                    </p:anim>
                                    <p:animEffect transition="in" filter="fade">
                                      <p:cBhvr>
                                        <p:cTn id="36" dur="500"/>
                                        <p:tgtEl>
                                          <p:spTgt spid="43"/>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p:cTn id="39" dur="500" fill="hold"/>
                                        <p:tgtEl>
                                          <p:spTgt spid="55"/>
                                        </p:tgtEl>
                                        <p:attrNameLst>
                                          <p:attrName>ppt_w</p:attrName>
                                        </p:attrNameLst>
                                      </p:cBhvr>
                                      <p:tavLst>
                                        <p:tav tm="0">
                                          <p:val>
                                            <p:fltVal val="0"/>
                                          </p:val>
                                        </p:tav>
                                        <p:tav tm="100000">
                                          <p:val>
                                            <p:strVal val="#ppt_w"/>
                                          </p:val>
                                        </p:tav>
                                      </p:tavLst>
                                    </p:anim>
                                    <p:anim calcmode="lin" valueType="num">
                                      <p:cBhvr>
                                        <p:cTn id="40" dur="500" fill="hold"/>
                                        <p:tgtEl>
                                          <p:spTgt spid="55"/>
                                        </p:tgtEl>
                                        <p:attrNameLst>
                                          <p:attrName>ppt_h</p:attrName>
                                        </p:attrNameLst>
                                      </p:cBhvr>
                                      <p:tavLst>
                                        <p:tav tm="0">
                                          <p:val>
                                            <p:fltVal val="0"/>
                                          </p:val>
                                        </p:tav>
                                        <p:tav tm="100000">
                                          <p:val>
                                            <p:strVal val="#ppt_h"/>
                                          </p:val>
                                        </p:tav>
                                      </p:tavLst>
                                    </p:anim>
                                    <p:animEffect transition="in" filter="fade">
                                      <p:cBhvr>
                                        <p:cTn id="41" dur="500"/>
                                        <p:tgtEl>
                                          <p:spTgt spid="55"/>
                                        </p:tgtEl>
                                      </p:cBhvr>
                                    </p:animEffect>
                                  </p:childTnLst>
                                </p:cTn>
                              </p:par>
                            </p:childTnLst>
                          </p:cTn>
                        </p:par>
                        <p:par>
                          <p:cTn id="42" fill="hold">
                            <p:stCondLst>
                              <p:cond delay="3000"/>
                            </p:stCondLst>
                            <p:childTnLst>
                              <p:par>
                                <p:cTn id="43" presetID="20" presetClass="entr" presetSubtype="0" fill="hold" grpId="0" nodeType="after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edge">
                                      <p:cBhvr>
                                        <p:cTn id="45" dur="500"/>
                                        <p:tgtEl>
                                          <p:spTgt spid="50"/>
                                        </p:tgtEl>
                                      </p:cBhvr>
                                    </p:animEffect>
                                  </p:childTnLst>
                                </p:cTn>
                              </p:par>
                            </p:childTnLst>
                          </p:cTn>
                        </p:par>
                        <p:par>
                          <p:cTn id="46" fill="hold">
                            <p:stCondLst>
                              <p:cond delay="3500"/>
                            </p:stCondLst>
                            <p:childTnLst>
                              <p:par>
                                <p:cTn id="47" presetID="22" presetClass="entr" presetSubtype="8" fill="hold" grpId="1"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500"/>
                                        <p:tgtEl>
                                          <p:spTgt spid="35"/>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p:cTn id="53" dur="500" fill="hold"/>
                                        <p:tgtEl>
                                          <p:spTgt spid="44"/>
                                        </p:tgtEl>
                                        <p:attrNameLst>
                                          <p:attrName>ppt_w</p:attrName>
                                        </p:attrNameLst>
                                      </p:cBhvr>
                                      <p:tavLst>
                                        <p:tav tm="0">
                                          <p:val>
                                            <p:fltVal val="0"/>
                                          </p:val>
                                        </p:tav>
                                        <p:tav tm="100000">
                                          <p:val>
                                            <p:strVal val="#ppt_w"/>
                                          </p:val>
                                        </p:tav>
                                      </p:tavLst>
                                    </p:anim>
                                    <p:anim calcmode="lin" valueType="num">
                                      <p:cBhvr>
                                        <p:cTn id="54" dur="500" fill="hold"/>
                                        <p:tgtEl>
                                          <p:spTgt spid="44"/>
                                        </p:tgtEl>
                                        <p:attrNameLst>
                                          <p:attrName>ppt_h</p:attrName>
                                        </p:attrNameLst>
                                      </p:cBhvr>
                                      <p:tavLst>
                                        <p:tav tm="0">
                                          <p:val>
                                            <p:fltVal val="0"/>
                                          </p:val>
                                        </p:tav>
                                        <p:tav tm="100000">
                                          <p:val>
                                            <p:strVal val="#ppt_h"/>
                                          </p:val>
                                        </p:tav>
                                      </p:tavLst>
                                    </p:anim>
                                    <p:animEffect transition="in" filter="fade">
                                      <p:cBhvr>
                                        <p:cTn id="55" dur="500"/>
                                        <p:tgtEl>
                                          <p:spTgt spid="44"/>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500" fill="hold"/>
                                        <p:tgtEl>
                                          <p:spTgt spid="56"/>
                                        </p:tgtEl>
                                        <p:attrNameLst>
                                          <p:attrName>ppt_w</p:attrName>
                                        </p:attrNameLst>
                                      </p:cBhvr>
                                      <p:tavLst>
                                        <p:tav tm="0">
                                          <p:val>
                                            <p:fltVal val="0"/>
                                          </p:val>
                                        </p:tav>
                                        <p:tav tm="100000">
                                          <p:val>
                                            <p:strVal val="#ppt_w"/>
                                          </p:val>
                                        </p:tav>
                                      </p:tavLst>
                                    </p:anim>
                                    <p:anim calcmode="lin" valueType="num">
                                      <p:cBhvr>
                                        <p:cTn id="59" dur="500" fill="hold"/>
                                        <p:tgtEl>
                                          <p:spTgt spid="56"/>
                                        </p:tgtEl>
                                        <p:attrNameLst>
                                          <p:attrName>ppt_h</p:attrName>
                                        </p:attrNameLst>
                                      </p:cBhvr>
                                      <p:tavLst>
                                        <p:tav tm="0">
                                          <p:val>
                                            <p:fltVal val="0"/>
                                          </p:val>
                                        </p:tav>
                                        <p:tav tm="100000">
                                          <p:val>
                                            <p:strVal val="#ppt_h"/>
                                          </p:val>
                                        </p:tav>
                                      </p:tavLst>
                                    </p:anim>
                                    <p:animEffect transition="in" filter="fade">
                                      <p:cBhvr>
                                        <p:cTn id="60" dur="500"/>
                                        <p:tgtEl>
                                          <p:spTgt spid="56"/>
                                        </p:tgtEl>
                                      </p:cBhvr>
                                    </p:animEffect>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childTnLst>
                          </p:cTn>
                        </p:par>
                        <p:par>
                          <p:cTn id="65" fill="hold">
                            <p:stCondLst>
                              <p:cond delay="5000"/>
                            </p:stCondLst>
                            <p:childTnLst>
                              <p:par>
                                <p:cTn id="66" presetID="20" presetClass="entr" presetSubtype="0" fill="hold" grpId="0" nodeType="after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wedge">
                                      <p:cBhvr>
                                        <p:cTn id="68" dur="500"/>
                                        <p:tgtEl>
                                          <p:spTgt spid="51"/>
                                        </p:tgtEl>
                                      </p:cBhvr>
                                    </p:animEffect>
                                  </p:childTnLst>
                                </p:cTn>
                              </p:par>
                            </p:childTnLst>
                          </p:cTn>
                        </p:par>
                        <p:par>
                          <p:cTn id="69" fill="hold">
                            <p:stCondLst>
                              <p:cond delay="5500"/>
                            </p:stCondLst>
                            <p:childTnLst>
                              <p:par>
                                <p:cTn id="70" presetID="22" presetClass="entr" presetSubtype="2"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right)">
                                      <p:cBhvr>
                                        <p:cTn id="72" dur="500"/>
                                        <p:tgtEl>
                                          <p:spTgt spid="36"/>
                                        </p:tgtEl>
                                      </p:cBhvr>
                                    </p:animEffect>
                                  </p:childTnLst>
                                </p:cTn>
                              </p:par>
                            </p:childTnLst>
                          </p:cTn>
                        </p:par>
                        <p:par>
                          <p:cTn id="73" fill="hold">
                            <p:stCondLst>
                              <p:cond delay="6000"/>
                            </p:stCondLst>
                            <p:childTnLst>
                              <p:par>
                                <p:cTn id="74" presetID="53" presetClass="entr" presetSubtype="16"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p:cTn id="76" dur="500" fill="hold"/>
                                        <p:tgtEl>
                                          <p:spTgt spid="45"/>
                                        </p:tgtEl>
                                        <p:attrNameLst>
                                          <p:attrName>ppt_w</p:attrName>
                                        </p:attrNameLst>
                                      </p:cBhvr>
                                      <p:tavLst>
                                        <p:tav tm="0">
                                          <p:val>
                                            <p:fltVal val="0"/>
                                          </p:val>
                                        </p:tav>
                                        <p:tav tm="100000">
                                          <p:val>
                                            <p:strVal val="#ppt_w"/>
                                          </p:val>
                                        </p:tav>
                                      </p:tavLst>
                                    </p:anim>
                                    <p:anim calcmode="lin" valueType="num">
                                      <p:cBhvr>
                                        <p:cTn id="77" dur="500" fill="hold"/>
                                        <p:tgtEl>
                                          <p:spTgt spid="45"/>
                                        </p:tgtEl>
                                        <p:attrNameLst>
                                          <p:attrName>ppt_h</p:attrName>
                                        </p:attrNameLst>
                                      </p:cBhvr>
                                      <p:tavLst>
                                        <p:tav tm="0">
                                          <p:val>
                                            <p:fltVal val="0"/>
                                          </p:val>
                                        </p:tav>
                                        <p:tav tm="100000">
                                          <p:val>
                                            <p:strVal val="#ppt_h"/>
                                          </p:val>
                                        </p:tav>
                                      </p:tavLst>
                                    </p:anim>
                                    <p:animEffect transition="in" filter="fade">
                                      <p:cBhvr>
                                        <p:cTn id="78" dur="500"/>
                                        <p:tgtEl>
                                          <p:spTgt spid="45"/>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 calcmode="lin" valueType="num">
                                      <p:cBhvr>
                                        <p:cTn id="81" dur="500" fill="hold"/>
                                        <p:tgtEl>
                                          <p:spTgt spid="57"/>
                                        </p:tgtEl>
                                        <p:attrNameLst>
                                          <p:attrName>ppt_w</p:attrName>
                                        </p:attrNameLst>
                                      </p:cBhvr>
                                      <p:tavLst>
                                        <p:tav tm="0">
                                          <p:val>
                                            <p:fltVal val="0"/>
                                          </p:val>
                                        </p:tav>
                                        <p:tav tm="100000">
                                          <p:val>
                                            <p:strVal val="#ppt_w"/>
                                          </p:val>
                                        </p:tav>
                                      </p:tavLst>
                                    </p:anim>
                                    <p:anim calcmode="lin" valueType="num">
                                      <p:cBhvr>
                                        <p:cTn id="82" dur="500" fill="hold"/>
                                        <p:tgtEl>
                                          <p:spTgt spid="57"/>
                                        </p:tgtEl>
                                        <p:attrNameLst>
                                          <p:attrName>ppt_h</p:attrName>
                                        </p:attrNameLst>
                                      </p:cBhvr>
                                      <p:tavLst>
                                        <p:tav tm="0">
                                          <p:val>
                                            <p:fltVal val="0"/>
                                          </p:val>
                                        </p:tav>
                                        <p:tav tm="100000">
                                          <p:val>
                                            <p:strVal val="#ppt_h"/>
                                          </p:val>
                                        </p:tav>
                                      </p:tavLst>
                                    </p:anim>
                                    <p:animEffect transition="in" filter="fade">
                                      <p:cBhvr>
                                        <p:cTn id="83" dur="500"/>
                                        <p:tgtEl>
                                          <p:spTgt spid="57"/>
                                        </p:tgtEl>
                                      </p:cBhvr>
                                    </p:animEffect>
                                  </p:childTnLst>
                                </p:cTn>
                              </p:par>
                            </p:childTnLst>
                          </p:cTn>
                        </p:par>
                        <p:par>
                          <p:cTn id="84" fill="hold">
                            <p:stCondLst>
                              <p:cond delay="6500"/>
                            </p:stCondLst>
                            <p:childTnLst>
                              <p:par>
                                <p:cTn id="85" presetID="22" presetClass="entr" presetSubtype="8" fill="hold" grpId="0"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left)">
                                      <p:cBhvr>
                                        <p:cTn id="87" dur="500"/>
                                        <p:tgtEl>
                                          <p:spTgt spid="40"/>
                                        </p:tgtEl>
                                      </p:cBhvr>
                                    </p:animEffect>
                                  </p:childTnLst>
                                </p:cTn>
                              </p:par>
                            </p:childTnLst>
                          </p:cTn>
                        </p:par>
                        <p:par>
                          <p:cTn id="88" fill="hold">
                            <p:stCondLst>
                              <p:cond delay="7000"/>
                            </p:stCondLst>
                            <p:childTnLst>
                              <p:par>
                                <p:cTn id="89" presetID="20" presetClass="entr" presetSubtype="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edge">
                                      <p:cBhvr>
                                        <p:cTn id="91" dur="500"/>
                                        <p:tgtEl>
                                          <p:spTgt spid="52"/>
                                        </p:tgtEl>
                                      </p:cBhvr>
                                    </p:animEffect>
                                  </p:childTnLst>
                                </p:cTn>
                              </p:par>
                            </p:childTnLst>
                          </p:cTn>
                        </p:par>
                        <p:par>
                          <p:cTn id="92" fill="hold">
                            <p:stCondLst>
                              <p:cond delay="7500"/>
                            </p:stCondLst>
                            <p:childTnLst>
                              <p:par>
                                <p:cTn id="93" presetID="22" presetClass="entr" presetSubtype="2"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wipe(right)">
                                      <p:cBhvr>
                                        <p:cTn id="95" dur="500"/>
                                        <p:tgtEl>
                                          <p:spTgt spid="37"/>
                                        </p:tgtEl>
                                      </p:cBhvr>
                                    </p:animEffect>
                                  </p:childTnLst>
                                </p:cTn>
                              </p:par>
                            </p:childTnLst>
                          </p:cTn>
                        </p:par>
                        <p:par>
                          <p:cTn id="96" fill="hold">
                            <p:stCondLst>
                              <p:cond delay="8000"/>
                            </p:stCondLst>
                            <p:childTnLst>
                              <p:par>
                                <p:cTn id="97" presetID="53" presetClass="entr" presetSubtype="16" fill="hold" grpId="0" nodeType="after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animEffect transition="in" filter="fade">
                                      <p:cBhvr>
                                        <p:cTn id="101" dur="500"/>
                                        <p:tgtEl>
                                          <p:spTgt spid="46"/>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 calcmode="lin" valueType="num">
                                      <p:cBhvr>
                                        <p:cTn id="104" dur="500" fill="hold"/>
                                        <p:tgtEl>
                                          <p:spTgt spid="58"/>
                                        </p:tgtEl>
                                        <p:attrNameLst>
                                          <p:attrName>ppt_w</p:attrName>
                                        </p:attrNameLst>
                                      </p:cBhvr>
                                      <p:tavLst>
                                        <p:tav tm="0">
                                          <p:val>
                                            <p:fltVal val="0"/>
                                          </p:val>
                                        </p:tav>
                                        <p:tav tm="100000">
                                          <p:val>
                                            <p:strVal val="#ppt_w"/>
                                          </p:val>
                                        </p:tav>
                                      </p:tavLst>
                                    </p:anim>
                                    <p:anim calcmode="lin" valueType="num">
                                      <p:cBhvr>
                                        <p:cTn id="105" dur="500" fill="hold"/>
                                        <p:tgtEl>
                                          <p:spTgt spid="58"/>
                                        </p:tgtEl>
                                        <p:attrNameLst>
                                          <p:attrName>ppt_h</p:attrName>
                                        </p:attrNameLst>
                                      </p:cBhvr>
                                      <p:tavLst>
                                        <p:tav tm="0">
                                          <p:val>
                                            <p:fltVal val="0"/>
                                          </p:val>
                                        </p:tav>
                                        <p:tav tm="100000">
                                          <p:val>
                                            <p:strVal val="#ppt_h"/>
                                          </p:val>
                                        </p:tav>
                                      </p:tavLst>
                                    </p:anim>
                                    <p:animEffect transition="in" filter="fade">
                                      <p:cBhvr>
                                        <p:cTn id="106" dur="500"/>
                                        <p:tgtEl>
                                          <p:spTgt spid="58"/>
                                        </p:tgtEl>
                                      </p:cBhvr>
                                    </p:animEffect>
                                  </p:childTnLst>
                                </p:cTn>
                              </p:par>
                            </p:childTnLst>
                          </p:cTn>
                        </p:par>
                        <p:par>
                          <p:cTn id="107" fill="hold">
                            <p:stCondLst>
                              <p:cond delay="8500"/>
                            </p:stCondLst>
                            <p:childTnLst>
                              <p:par>
                                <p:cTn id="108" presetID="22" presetClass="entr" presetSubtype="8"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wipe(left)">
                                      <p:cBhvr>
                                        <p:cTn id="110" dur="500"/>
                                        <p:tgtEl>
                                          <p:spTgt spid="41"/>
                                        </p:tgtEl>
                                      </p:cBhvr>
                                    </p:animEffect>
                                  </p:childTnLst>
                                </p:cTn>
                              </p:par>
                            </p:childTnLst>
                          </p:cTn>
                        </p:par>
                        <p:par>
                          <p:cTn id="111" fill="hold">
                            <p:stCondLst>
                              <p:cond delay="9000"/>
                            </p:stCondLst>
                            <p:childTnLst>
                              <p:par>
                                <p:cTn id="112" presetID="20" presetClass="entr" presetSubtype="0" fill="hold" grpId="0" nodeType="after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wedge">
                                      <p:cBhvr>
                                        <p:cTn id="114" dur="500"/>
                                        <p:tgtEl>
                                          <p:spTgt spid="53"/>
                                        </p:tgtEl>
                                      </p:cBhvr>
                                    </p:animEffect>
                                  </p:childTnLst>
                                </p:cTn>
                              </p:par>
                            </p:childTnLst>
                          </p:cTn>
                        </p:par>
                        <p:par>
                          <p:cTn id="115" fill="hold">
                            <p:stCondLst>
                              <p:cond delay="9500"/>
                            </p:stCondLst>
                            <p:childTnLst>
                              <p:par>
                                <p:cTn id="116" presetID="22" presetClass="entr" presetSubtype="2" fill="hold" grpId="0"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right)">
                                      <p:cBhvr>
                                        <p:cTn id="118" dur="500"/>
                                        <p:tgtEl>
                                          <p:spTgt spid="38"/>
                                        </p:tgtEl>
                                      </p:cBhvr>
                                    </p:animEffect>
                                  </p:childTnLst>
                                </p:cTn>
                              </p:par>
                            </p:childTnLst>
                          </p:cTn>
                        </p:par>
                        <p:par>
                          <p:cTn id="119" fill="hold">
                            <p:stCondLst>
                              <p:cond delay="10000"/>
                            </p:stCondLst>
                            <p:childTnLst>
                              <p:par>
                                <p:cTn id="120" presetID="53" presetClass="entr" presetSubtype="16" fill="hold" grpId="0" nodeType="afterEffect">
                                  <p:stCondLst>
                                    <p:cond delay="0"/>
                                  </p:stCondLst>
                                  <p:childTnLst>
                                    <p:set>
                                      <p:cBhvr>
                                        <p:cTn id="121" dur="1" fill="hold">
                                          <p:stCondLst>
                                            <p:cond delay="0"/>
                                          </p:stCondLst>
                                        </p:cTn>
                                        <p:tgtEl>
                                          <p:spTgt spid="47"/>
                                        </p:tgtEl>
                                        <p:attrNameLst>
                                          <p:attrName>style.visibility</p:attrName>
                                        </p:attrNameLst>
                                      </p:cBhvr>
                                      <p:to>
                                        <p:strVal val="visible"/>
                                      </p:to>
                                    </p:set>
                                    <p:anim calcmode="lin" valueType="num">
                                      <p:cBhvr>
                                        <p:cTn id="122" dur="500" fill="hold"/>
                                        <p:tgtEl>
                                          <p:spTgt spid="47"/>
                                        </p:tgtEl>
                                        <p:attrNameLst>
                                          <p:attrName>ppt_w</p:attrName>
                                        </p:attrNameLst>
                                      </p:cBhvr>
                                      <p:tavLst>
                                        <p:tav tm="0">
                                          <p:val>
                                            <p:fltVal val="0"/>
                                          </p:val>
                                        </p:tav>
                                        <p:tav tm="100000">
                                          <p:val>
                                            <p:strVal val="#ppt_w"/>
                                          </p:val>
                                        </p:tav>
                                      </p:tavLst>
                                    </p:anim>
                                    <p:anim calcmode="lin" valueType="num">
                                      <p:cBhvr>
                                        <p:cTn id="123" dur="500" fill="hold"/>
                                        <p:tgtEl>
                                          <p:spTgt spid="47"/>
                                        </p:tgtEl>
                                        <p:attrNameLst>
                                          <p:attrName>ppt_h</p:attrName>
                                        </p:attrNameLst>
                                      </p:cBhvr>
                                      <p:tavLst>
                                        <p:tav tm="0">
                                          <p:val>
                                            <p:fltVal val="0"/>
                                          </p:val>
                                        </p:tav>
                                        <p:tav tm="100000">
                                          <p:val>
                                            <p:strVal val="#ppt_h"/>
                                          </p:val>
                                        </p:tav>
                                      </p:tavLst>
                                    </p:anim>
                                    <p:animEffect transition="in" filter="fade">
                                      <p:cBhvr>
                                        <p:cTn id="124" dur="500"/>
                                        <p:tgtEl>
                                          <p:spTgt spid="47"/>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500" fill="hold"/>
                                        <p:tgtEl>
                                          <p:spTgt spid="59"/>
                                        </p:tgtEl>
                                        <p:attrNameLst>
                                          <p:attrName>ppt_w</p:attrName>
                                        </p:attrNameLst>
                                      </p:cBhvr>
                                      <p:tavLst>
                                        <p:tav tm="0">
                                          <p:val>
                                            <p:fltVal val="0"/>
                                          </p:val>
                                        </p:tav>
                                        <p:tav tm="100000">
                                          <p:val>
                                            <p:strVal val="#ppt_w"/>
                                          </p:val>
                                        </p:tav>
                                      </p:tavLst>
                                    </p:anim>
                                    <p:anim calcmode="lin" valueType="num">
                                      <p:cBhvr>
                                        <p:cTn id="128" dur="500" fill="hold"/>
                                        <p:tgtEl>
                                          <p:spTgt spid="59"/>
                                        </p:tgtEl>
                                        <p:attrNameLst>
                                          <p:attrName>ppt_h</p:attrName>
                                        </p:attrNameLst>
                                      </p:cBhvr>
                                      <p:tavLst>
                                        <p:tav tm="0">
                                          <p:val>
                                            <p:fltVal val="0"/>
                                          </p:val>
                                        </p:tav>
                                        <p:tav tm="100000">
                                          <p:val>
                                            <p:strVal val="#ppt_h"/>
                                          </p:val>
                                        </p:tav>
                                      </p:tavLst>
                                    </p:anim>
                                    <p:animEffect transition="in" filter="fade">
                                      <p:cBhvr>
                                        <p:cTn id="12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p:bldP spid="57" grpId="0"/>
      <p:bldP spid="58"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5"/>
          <p:cNvSpPr/>
          <p:nvPr/>
        </p:nvSpPr>
        <p:spPr bwMode="auto">
          <a:xfrm>
            <a:off x="6861175" y="2743288"/>
            <a:ext cx="1177925" cy="1846263"/>
          </a:xfrm>
          <a:custGeom>
            <a:avLst/>
            <a:gdLst>
              <a:gd name="T0" fmla="*/ 111 w 731"/>
              <a:gd name="T1" fmla="*/ 870 h 1146"/>
              <a:gd name="T2" fmla="*/ 507 w 731"/>
              <a:gd name="T3" fmla="*/ 1086 h 1146"/>
              <a:gd name="T4" fmla="*/ 649 w 731"/>
              <a:gd name="T5" fmla="*/ 916 h 1146"/>
              <a:gd name="T6" fmla="*/ 617 w 731"/>
              <a:gd name="T7" fmla="*/ 140 h 1146"/>
              <a:gd name="T8" fmla="*/ 484 w 731"/>
              <a:gd name="T9" fmla="*/ 52 h 1146"/>
              <a:gd name="T10" fmla="*/ 74 w 731"/>
              <a:gd name="T11" fmla="*/ 302 h 1146"/>
              <a:gd name="T12" fmla="*/ 23 w 731"/>
              <a:gd name="T13" fmla="*/ 401 h 1146"/>
              <a:gd name="T14" fmla="*/ 41 w 731"/>
              <a:gd name="T15" fmla="*/ 692 h 1146"/>
              <a:gd name="T16" fmla="*/ 111 w 731"/>
              <a:gd name="T17" fmla="*/ 87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 h="1146">
                <a:moveTo>
                  <a:pt x="111" y="870"/>
                </a:moveTo>
                <a:cubicBezTo>
                  <a:pt x="176" y="904"/>
                  <a:pt x="507" y="1086"/>
                  <a:pt x="507" y="1086"/>
                </a:cubicBezTo>
                <a:cubicBezTo>
                  <a:pt x="507" y="1086"/>
                  <a:pt x="584" y="1146"/>
                  <a:pt x="649" y="916"/>
                </a:cubicBezTo>
                <a:cubicBezTo>
                  <a:pt x="714" y="689"/>
                  <a:pt x="731" y="416"/>
                  <a:pt x="617" y="140"/>
                </a:cubicBezTo>
                <a:cubicBezTo>
                  <a:pt x="602" y="104"/>
                  <a:pt x="565" y="0"/>
                  <a:pt x="484" y="52"/>
                </a:cubicBezTo>
                <a:cubicBezTo>
                  <a:pt x="403" y="103"/>
                  <a:pt x="74" y="302"/>
                  <a:pt x="74" y="302"/>
                </a:cubicBezTo>
                <a:cubicBezTo>
                  <a:pt x="74" y="302"/>
                  <a:pt x="11" y="338"/>
                  <a:pt x="23" y="401"/>
                </a:cubicBezTo>
                <a:cubicBezTo>
                  <a:pt x="36" y="463"/>
                  <a:pt x="60" y="594"/>
                  <a:pt x="41" y="692"/>
                </a:cubicBezTo>
                <a:cubicBezTo>
                  <a:pt x="23" y="782"/>
                  <a:pt x="0" y="812"/>
                  <a:pt x="111" y="870"/>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sp>
        <p:nvSpPr>
          <p:cNvPr id="62" name="Freeform 6"/>
          <p:cNvSpPr/>
          <p:nvPr/>
        </p:nvSpPr>
        <p:spPr bwMode="auto">
          <a:xfrm>
            <a:off x="6154738" y="1746337"/>
            <a:ext cx="1603376" cy="1450975"/>
          </a:xfrm>
          <a:custGeom>
            <a:avLst/>
            <a:gdLst>
              <a:gd name="T0" fmla="*/ 516 w 995"/>
              <a:gd name="T1" fmla="*/ 834 h 900"/>
              <a:gd name="T2" fmla="*/ 904 w 995"/>
              <a:gd name="T3" fmla="*/ 604 h 900"/>
              <a:gd name="T4" fmla="*/ 831 w 995"/>
              <a:gd name="T5" fmla="*/ 395 h 900"/>
              <a:gd name="T6" fmla="*/ 146 w 995"/>
              <a:gd name="T7" fmla="*/ 26 h 900"/>
              <a:gd name="T8" fmla="*/ 3 w 995"/>
              <a:gd name="T9" fmla="*/ 96 h 900"/>
              <a:gd name="T10" fmla="*/ 9 w 995"/>
              <a:gd name="T11" fmla="*/ 576 h 900"/>
              <a:gd name="T12" fmla="*/ 68 w 995"/>
              <a:gd name="T13" fmla="*/ 670 h 900"/>
              <a:gd name="T14" fmla="*/ 328 w 995"/>
              <a:gd name="T15" fmla="*/ 804 h 900"/>
              <a:gd name="T16" fmla="*/ 516 w 995"/>
              <a:gd name="T17" fmla="*/ 83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5" h="900">
                <a:moveTo>
                  <a:pt x="516" y="834"/>
                </a:moveTo>
                <a:cubicBezTo>
                  <a:pt x="579" y="796"/>
                  <a:pt x="904" y="604"/>
                  <a:pt x="904" y="604"/>
                </a:cubicBezTo>
                <a:cubicBezTo>
                  <a:pt x="904" y="604"/>
                  <a:pt x="995" y="568"/>
                  <a:pt x="831" y="395"/>
                </a:cubicBezTo>
                <a:cubicBezTo>
                  <a:pt x="668" y="223"/>
                  <a:pt x="442" y="70"/>
                  <a:pt x="146" y="26"/>
                </a:cubicBezTo>
                <a:cubicBezTo>
                  <a:pt x="108" y="21"/>
                  <a:pt x="0" y="0"/>
                  <a:pt x="3" y="96"/>
                </a:cubicBezTo>
                <a:cubicBezTo>
                  <a:pt x="6" y="192"/>
                  <a:pt x="9" y="576"/>
                  <a:pt x="9" y="576"/>
                </a:cubicBezTo>
                <a:cubicBezTo>
                  <a:pt x="9" y="576"/>
                  <a:pt x="8" y="649"/>
                  <a:pt x="68" y="670"/>
                </a:cubicBezTo>
                <a:cubicBezTo>
                  <a:pt x="128" y="692"/>
                  <a:pt x="253" y="737"/>
                  <a:pt x="328" y="804"/>
                </a:cubicBezTo>
                <a:cubicBezTo>
                  <a:pt x="396" y="865"/>
                  <a:pt x="410" y="900"/>
                  <a:pt x="516" y="834"/>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sp>
        <p:nvSpPr>
          <p:cNvPr id="63" name="Freeform 7"/>
          <p:cNvSpPr/>
          <p:nvPr/>
        </p:nvSpPr>
        <p:spPr bwMode="auto">
          <a:xfrm>
            <a:off x="6145213" y="4175213"/>
            <a:ext cx="1589087" cy="1458912"/>
          </a:xfrm>
          <a:custGeom>
            <a:avLst/>
            <a:gdLst>
              <a:gd name="T0" fmla="*/ 7 w 987"/>
              <a:gd name="T1" fmla="*/ 357 h 905"/>
              <a:gd name="T2" fmla="*/ 23 w 987"/>
              <a:gd name="T3" fmla="*/ 808 h 905"/>
              <a:gd name="T4" fmla="*/ 241 w 987"/>
              <a:gd name="T5" fmla="*/ 844 h 905"/>
              <a:gd name="T6" fmla="*/ 893 w 987"/>
              <a:gd name="T7" fmla="*/ 420 h 905"/>
              <a:gd name="T8" fmla="*/ 901 w 987"/>
              <a:gd name="T9" fmla="*/ 260 h 905"/>
              <a:gd name="T10" fmla="*/ 477 w 987"/>
              <a:gd name="T11" fmla="*/ 36 h 905"/>
              <a:gd name="T12" fmla="*/ 366 w 987"/>
              <a:gd name="T13" fmla="*/ 43 h 905"/>
              <a:gd name="T14" fmla="*/ 124 w 987"/>
              <a:gd name="T15" fmla="*/ 206 h 905"/>
              <a:gd name="T16" fmla="*/ 7 w 987"/>
              <a:gd name="T17" fmla="*/ 357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7" h="905">
                <a:moveTo>
                  <a:pt x="7" y="357"/>
                </a:moveTo>
                <a:cubicBezTo>
                  <a:pt x="11" y="430"/>
                  <a:pt x="23" y="808"/>
                  <a:pt x="23" y="808"/>
                </a:cubicBezTo>
                <a:cubicBezTo>
                  <a:pt x="23" y="808"/>
                  <a:pt x="11" y="905"/>
                  <a:pt x="241" y="844"/>
                </a:cubicBezTo>
                <a:cubicBezTo>
                  <a:pt x="470" y="783"/>
                  <a:pt x="714" y="658"/>
                  <a:pt x="893" y="420"/>
                </a:cubicBezTo>
                <a:cubicBezTo>
                  <a:pt x="917" y="389"/>
                  <a:pt x="987" y="304"/>
                  <a:pt x="901" y="260"/>
                </a:cubicBezTo>
                <a:cubicBezTo>
                  <a:pt x="815" y="217"/>
                  <a:pt x="477" y="36"/>
                  <a:pt x="477" y="36"/>
                </a:cubicBezTo>
                <a:cubicBezTo>
                  <a:pt x="477" y="36"/>
                  <a:pt x="413" y="0"/>
                  <a:pt x="366" y="43"/>
                </a:cubicBezTo>
                <a:cubicBezTo>
                  <a:pt x="318" y="85"/>
                  <a:pt x="219" y="172"/>
                  <a:pt x="124" y="206"/>
                </a:cubicBezTo>
                <a:cubicBezTo>
                  <a:pt x="38" y="237"/>
                  <a:pt x="0" y="232"/>
                  <a:pt x="7" y="357"/>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sp>
        <p:nvSpPr>
          <p:cNvPr id="64" name="Freeform 8"/>
          <p:cNvSpPr/>
          <p:nvPr/>
        </p:nvSpPr>
        <p:spPr bwMode="auto">
          <a:xfrm>
            <a:off x="4433888" y="4154574"/>
            <a:ext cx="1608137" cy="1447800"/>
          </a:xfrm>
          <a:custGeom>
            <a:avLst/>
            <a:gdLst>
              <a:gd name="T0" fmla="*/ 477 w 998"/>
              <a:gd name="T1" fmla="*/ 67 h 898"/>
              <a:gd name="T2" fmla="*/ 90 w 998"/>
              <a:gd name="T3" fmla="*/ 299 h 898"/>
              <a:gd name="T4" fmla="*/ 165 w 998"/>
              <a:gd name="T5" fmla="*/ 508 h 898"/>
              <a:gd name="T6" fmla="*/ 851 w 998"/>
              <a:gd name="T7" fmla="*/ 873 h 898"/>
              <a:gd name="T8" fmla="*/ 995 w 998"/>
              <a:gd name="T9" fmla="*/ 802 h 898"/>
              <a:gd name="T10" fmla="*/ 985 w 998"/>
              <a:gd name="T11" fmla="*/ 323 h 898"/>
              <a:gd name="T12" fmla="*/ 926 w 998"/>
              <a:gd name="T13" fmla="*/ 229 h 898"/>
              <a:gd name="T14" fmla="*/ 665 w 998"/>
              <a:gd name="T15" fmla="*/ 96 h 898"/>
              <a:gd name="T16" fmla="*/ 477 w 998"/>
              <a:gd name="T17" fmla="*/ 67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8" h="898">
                <a:moveTo>
                  <a:pt x="477" y="67"/>
                </a:moveTo>
                <a:cubicBezTo>
                  <a:pt x="415" y="106"/>
                  <a:pt x="90" y="299"/>
                  <a:pt x="90" y="299"/>
                </a:cubicBezTo>
                <a:cubicBezTo>
                  <a:pt x="90" y="299"/>
                  <a:pt x="0" y="336"/>
                  <a:pt x="165" y="508"/>
                </a:cubicBezTo>
                <a:cubicBezTo>
                  <a:pt x="328" y="679"/>
                  <a:pt x="556" y="831"/>
                  <a:pt x="851" y="873"/>
                </a:cubicBezTo>
                <a:cubicBezTo>
                  <a:pt x="890" y="878"/>
                  <a:pt x="998" y="898"/>
                  <a:pt x="995" y="802"/>
                </a:cubicBezTo>
                <a:cubicBezTo>
                  <a:pt x="991" y="706"/>
                  <a:pt x="985" y="323"/>
                  <a:pt x="985" y="323"/>
                </a:cubicBezTo>
                <a:cubicBezTo>
                  <a:pt x="985" y="323"/>
                  <a:pt x="986" y="249"/>
                  <a:pt x="926" y="229"/>
                </a:cubicBezTo>
                <a:cubicBezTo>
                  <a:pt x="866" y="208"/>
                  <a:pt x="741" y="163"/>
                  <a:pt x="665" y="96"/>
                </a:cubicBezTo>
                <a:cubicBezTo>
                  <a:pt x="597" y="35"/>
                  <a:pt x="582" y="0"/>
                  <a:pt x="477" y="67"/>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sp>
        <p:nvSpPr>
          <p:cNvPr id="65" name="Freeform 9"/>
          <p:cNvSpPr/>
          <p:nvPr/>
        </p:nvSpPr>
        <p:spPr bwMode="auto">
          <a:xfrm>
            <a:off x="4149725" y="2748051"/>
            <a:ext cx="1176339" cy="1847850"/>
          </a:xfrm>
          <a:custGeom>
            <a:avLst/>
            <a:gdLst>
              <a:gd name="T0" fmla="*/ 620 w 730"/>
              <a:gd name="T1" fmla="*/ 276 h 1146"/>
              <a:gd name="T2" fmla="*/ 224 w 730"/>
              <a:gd name="T3" fmla="*/ 59 h 1146"/>
              <a:gd name="T4" fmla="*/ 81 w 730"/>
              <a:gd name="T5" fmla="*/ 229 h 1146"/>
              <a:gd name="T6" fmla="*/ 113 w 730"/>
              <a:gd name="T7" fmla="*/ 1006 h 1146"/>
              <a:gd name="T8" fmla="*/ 246 w 730"/>
              <a:gd name="T9" fmla="*/ 1094 h 1146"/>
              <a:gd name="T10" fmla="*/ 656 w 730"/>
              <a:gd name="T11" fmla="*/ 844 h 1146"/>
              <a:gd name="T12" fmla="*/ 707 w 730"/>
              <a:gd name="T13" fmla="*/ 745 h 1146"/>
              <a:gd name="T14" fmla="*/ 690 w 730"/>
              <a:gd name="T15" fmla="*/ 453 h 1146"/>
              <a:gd name="T16" fmla="*/ 620 w 730"/>
              <a:gd name="T17" fmla="*/ 276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0" h="1146">
                <a:moveTo>
                  <a:pt x="620" y="276"/>
                </a:moveTo>
                <a:cubicBezTo>
                  <a:pt x="554" y="242"/>
                  <a:pt x="224" y="59"/>
                  <a:pt x="224" y="59"/>
                </a:cubicBezTo>
                <a:cubicBezTo>
                  <a:pt x="224" y="59"/>
                  <a:pt x="146" y="0"/>
                  <a:pt x="81" y="229"/>
                </a:cubicBezTo>
                <a:cubicBezTo>
                  <a:pt x="16" y="456"/>
                  <a:pt x="0" y="730"/>
                  <a:pt x="113" y="1006"/>
                </a:cubicBezTo>
                <a:cubicBezTo>
                  <a:pt x="128" y="1042"/>
                  <a:pt x="165" y="1146"/>
                  <a:pt x="246" y="1094"/>
                </a:cubicBezTo>
                <a:cubicBezTo>
                  <a:pt x="327" y="1042"/>
                  <a:pt x="656" y="844"/>
                  <a:pt x="656" y="844"/>
                </a:cubicBezTo>
                <a:cubicBezTo>
                  <a:pt x="656" y="844"/>
                  <a:pt x="719" y="807"/>
                  <a:pt x="707" y="745"/>
                </a:cubicBezTo>
                <a:cubicBezTo>
                  <a:pt x="695" y="682"/>
                  <a:pt x="670" y="552"/>
                  <a:pt x="690" y="453"/>
                </a:cubicBezTo>
                <a:cubicBezTo>
                  <a:pt x="707" y="363"/>
                  <a:pt x="730" y="333"/>
                  <a:pt x="620" y="276"/>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sp>
        <p:nvSpPr>
          <p:cNvPr id="66" name="Oval 10"/>
          <p:cNvSpPr>
            <a:spLocks noChangeArrowheads="1"/>
          </p:cNvSpPr>
          <p:nvPr/>
        </p:nvSpPr>
        <p:spPr bwMode="auto">
          <a:xfrm>
            <a:off x="5367339" y="2952837"/>
            <a:ext cx="1444625" cy="1446213"/>
          </a:xfrm>
          <a:prstGeom prst="ellipse">
            <a:avLst/>
          </a:prstGeom>
          <a:solidFill>
            <a:srgbClr val="0043CF"/>
          </a:solidFill>
          <a:ln>
            <a:noFill/>
          </a:ln>
        </p:spPr>
        <p:txBody>
          <a:bodyPr lIns="68580" tIns="34290" rIns="68580" bIns="34290" anchor="ctr"/>
          <a:lstStyle/>
          <a:p>
            <a:pPr algn="ctr">
              <a:defRPr/>
            </a:pPr>
            <a:r>
              <a:rPr lang="zh-CN" altLang="id-ID" sz="1600" b="1" dirty="0">
                <a:solidFill>
                  <a:schemeClr val="bg1"/>
                </a:solidFill>
                <a:latin typeface="微软雅黑" panose="020B0503020204020204" pitchFamily="34" charset="-122"/>
                <a:ea typeface="微软雅黑" panose="020B0503020204020204" pitchFamily="34" charset="-122"/>
              </a:rPr>
              <a:t>单击此处输入文本</a:t>
            </a:r>
          </a:p>
        </p:txBody>
      </p:sp>
      <p:sp>
        <p:nvSpPr>
          <p:cNvPr id="67" name="Freeform 11"/>
          <p:cNvSpPr/>
          <p:nvPr/>
        </p:nvSpPr>
        <p:spPr bwMode="auto">
          <a:xfrm>
            <a:off x="4446588" y="1736812"/>
            <a:ext cx="1603376" cy="1435100"/>
          </a:xfrm>
          <a:custGeom>
            <a:avLst/>
            <a:gdLst>
              <a:gd name="T0" fmla="*/ 981 w 996"/>
              <a:gd name="T1" fmla="*/ 547 h 890"/>
              <a:gd name="T2" fmla="*/ 981 w 996"/>
              <a:gd name="T3" fmla="*/ 96 h 890"/>
              <a:gd name="T4" fmla="*/ 764 w 996"/>
              <a:gd name="T5" fmla="*/ 53 h 890"/>
              <a:gd name="T6" fmla="*/ 98 w 996"/>
              <a:gd name="T7" fmla="*/ 453 h 890"/>
              <a:gd name="T8" fmla="*/ 84 w 996"/>
              <a:gd name="T9" fmla="*/ 613 h 890"/>
              <a:gd name="T10" fmla="*/ 500 w 996"/>
              <a:gd name="T11" fmla="*/ 852 h 890"/>
              <a:gd name="T12" fmla="*/ 612 w 996"/>
              <a:gd name="T13" fmla="*/ 849 h 890"/>
              <a:gd name="T14" fmla="*/ 859 w 996"/>
              <a:gd name="T15" fmla="*/ 694 h 890"/>
              <a:gd name="T16" fmla="*/ 981 w 996"/>
              <a:gd name="T17" fmla="*/ 547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6" h="890">
                <a:moveTo>
                  <a:pt x="981" y="547"/>
                </a:moveTo>
                <a:cubicBezTo>
                  <a:pt x="980" y="474"/>
                  <a:pt x="981" y="96"/>
                  <a:pt x="981" y="96"/>
                </a:cubicBezTo>
                <a:cubicBezTo>
                  <a:pt x="981" y="96"/>
                  <a:pt x="996" y="0"/>
                  <a:pt x="764" y="53"/>
                </a:cubicBezTo>
                <a:cubicBezTo>
                  <a:pt x="533" y="105"/>
                  <a:pt x="286" y="222"/>
                  <a:pt x="98" y="453"/>
                </a:cubicBezTo>
                <a:cubicBezTo>
                  <a:pt x="73" y="484"/>
                  <a:pt x="0" y="566"/>
                  <a:pt x="84" y="613"/>
                </a:cubicBezTo>
                <a:cubicBezTo>
                  <a:pt x="169" y="659"/>
                  <a:pt x="500" y="852"/>
                  <a:pt x="500" y="852"/>
                </a:cubicBezTo>
                <a:cubicBezTo>
                  <a:pt x="500" y="852"/>
                  <a:pt x="563" y="890"/>
                  <a:pt x="612" y="849"/>
                </a:cubicBezTo>
                <a:cubicBezTo>
                  <a:pt x="661" y="808"/>
                  <a:pt x="763" y="724"/>
                  <a:pt x="859" y="694"/>
                </a:cubicBezTo>
                <a:cubicBezTo>
                  <a:pt x="947" y="667"/>
                  <a:pt x="984" y="672"/>
                  <a:pt x="981" y="547"/>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grpSp>
        <p:nvGrpSpPr>
          <p:cNvPr id="68" name="Group 32"/>
          <p:cNvGrpSpPr/>
          <p:nvPr/>
        </p:nvGrpSpPr>
        <p:grpSpPr bwMode="auto">
          <a:xfrm>
            <a:off x="5123682" y="2303603"/>
            <a:ext cx="486358" cy="357775"/>
            <a:chOff x="5775325" y="3484563"/>
            <a:chExt cx="714376" cy="525462"/>
          </a:xfrm>
          <a:solidFill>
            <a:schemeClr val="bg1"/>
          </a:solidFill>
        </p:grpSpPr>
        <p:sp>
          <p:nvSpPr>
            <p:cNvPr id="89" name="Freeform 5"/>
            <p:cNvSpPr/>
            <p:nvPr/>
          </p:nvSpPr>
          <p:spPr bwMode="auto">
            <a:xfrm>
              <a:off x="5775325" y="3662363"/>
              <a:ext cx="350838" cy="314325"/>
            </a:xfrm>
            <a:custGeom>
              <a:avLst/>
              <a:gdLst>
                <a:gd name="T0" fmla="*/ 0 w 52"/>
                <a:gd name="T1" fmla="*/ 3 h 46"/>
                <a:gd name="T2" fmla="*/ 13 w 52"/>
                <a:gd name="T3" fmla="*/ 12 h 46"/>
                <a:gd name="T4" fmla="*/ 23 w 52"/>
                <a:gd name="T5" fmla="*/ 34 h 46"/>
                <a:gd name="T6" fmla="*/ 42 w 52"/>
                <a:gd name="T7" fmla="*/ 45 h 46"/>
                <a:gd name="T8" fmla="*/ 27 w 52"/>
                <a:gd name="T9" fmla="*/ 17 h 46"/>
                <a:gd name="T10" fmla="*/ 45 w 52"/>
                <a:gd name="T11" fmla="*/ 44 h 46"/>
                <a:gd name="T12" fmla="*/ 50 w 52"/>
                <a:gd name="T13" fmla="*/ 29 h 46"/>
                <a:gd name="T14" fmla="*/ 0 w 52"/>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46">
                  <a:moveTo>
                    <a:pt x="0" y="3"/>
                  </a:moveTo>
                  <a:cubicBezTo>
                    <a:pt x="6" y="5"/>
                    <a:pt x="10" y="7"/>
                    <a:pt x="13" y="12"/>
                  </a:cubicBezTo>
                  <a:cubicBezTo>
                    <a:pt x="18" y="20"/>
                    <a:pt x="19" y="26"/>
                    <a:pt x="23" y="34"/>
                  </a:cubicBezTo>
                  <a:cubicBezTo>
                    <a:pt x="28" y="44"/>
                    <a:pt x="38" y="46"/>
                    <a:pt x="42" y="45"/>
                  </a:cubicBezTo>
                  <a:cubicBezTo>
                    <a:pt x="42" y="36"/>
                    <a:pt x="36" y="24"/>
                    <a:pt x="27" y="17"/>
                  </a:cubicBezTo>
                  <a:cubicBezTo>
                    <a:pt x="38" y="24"/>
                    <a:pt x="44" y="33"/>
                    <a:pt x="45" y="44"/>
                  </a:cubicBezTo>
                  <a:cubicBezTo>
                    <a:pt x="45" y="44"/>
                    <a:pt x="52" y="39"/>
                    <a:pt x="50" y="29"/>
                  </a:cubicBezTo>
                  <a:cubicBezTo>
                    <a:pt x="46" y="5"/>
                    <a:pt x="18" y="0"/>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90" name="Freeform 6"/>
            <p:cNvSpPr/>
            <p:nvPr/>
          </p:nvSpPr>
          <p:spPr bwMode="auto">
            <a:xfrm>
              <a:off x="6072188" y="3484563"/>
              <a:ext cx="417513" cy="525462"/>
            </a:xfrm>
            <a:custGeom>
              <a:avLst/>
              <a:gdLst>
                <a:gd name="T0" fmla="*/ 0 w 62"/>
                <a:gd name="T1" fmla="*/ 38 h 77"/>
                <a:gd name="T2" fmla="*/ 8 w 62"/>
                <a:gd name="T3" fmla="*/ 56 h 77"/>
                <a:gd name="T4" fmla="*/ 5 w 62"/>
                <a:gd name="T5" fmla="*/ 70 h 77"/>
                <a:gd name="T6" fmla="*/ 10 w 62"/>
                <a:gd name="T7" fmla="*/ 74 h 77"/>
                <a:gd name="T8" fmla="*/ 29 w 62"/>
                <a:gd name="T9" fmla="*/ 29 h 77"/>
                <a:gd name="T10" fmla="*/ 13 w 62"/>
                <a:gd name="T11" fmla="*/ 75 h 77"/>
                <a:gd name="T12" fmla="*/ 39 w 62"/>
                <a:gd name="T13" fmla="*/ 52 h 77"/>
                <a:gd name="T14" fmla="*/ 46 w 62"/>
                <a:gd name="T15" fmla="*/ 18 h 77"/>
                <a:gd name="T16" fmla="*/ 62 w 62"/>
                <a:gd name="T17" fmla="*/ 0 h 77"/>
                <a:gd name="T18" fmla="*/ 0 w 62"/>
                <a:gd name="T1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7">
                  <a:moveTo>
                    <a:pt x="0" y="38"/>
                  </a:moveTo>
                  <a:cubicBezTo>
                    <a:pt x="5" y="43"/>
                    <a:pt x="7" y="48"/>
                    <a:pt x="8" y="56"/>
                  </a:cubicBezTo>
                  <a:cubicBezTo>
                    <a:pt x="9" y="61"/>
                    <a:pt x="7" y="66"/>
                    <a:pt x="5" y="70"/>
                  </a:cubicBezTo>
                  <a:cubicBezTo>
                    <a:pt x="6" y="73"/>
                    <a:pt x="10" y="74"/>
                    <a:pt x="10" y="74"/>
                  </a:cubicBezTo>
                  <a:cubicBezTo>
                    <a:pt x="11" y="56"/>
                    <a:pt x="14" y="42"/>
                    <a:pt x="29" y="29"/>
                  </a:cubicBezTo>
                  <a:cubicBezTo>
                    <a:pt x="17" y="42"/>
                    <a:pt x="12" y="62"/>
                    <a:pt x="13" y="75"/>
                  </a:cubicBezTo>
                  <a:cubicBezTo>
                    <a:pt x="21" y="77"/>
                    <a:pt x="35" y="69"/>
                    <a:pt x="39" y="52"/>
                  </a:cubicBezTo>
                  <a:cubicBezTo>
                    <a:pt x="43" y="39"/>
                    <a:pt x="41" y="30"/>
                    <a:pt x="46" y="18"/>
                  </a:cubicBezTo>
                  <a:cubicBezTo>
                    <a:pt x="50" y="9"/>
                    <a:pt x="55" y="5"/>
                    <a:pt x="62" y="0"/>
                  </a:cubicBezTo>
                  <a:cubicBezTo>
                    <a:pt x="40" y="1"/>
                    <a:pt x="8" y="13"/>
                    <a:pt x="0"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grpSp>
      <p:grpSp>
        <p:nvGrpSpPr>
          <p:cNvPr id="69" name="Group 35"/>
          <p:cNvGrpSpPr/>
          <p:nvPr/>
        </p:nvGrpSpPr>
        <p:grpSpPr bwMode="auto">
          <a:xfrm>
            <a:off x="4543817" y="3492546"/>
            <a:ext cx="355123" cy="336011"/>
            <a:chOff x="8493125" y="2289175"/>
            <a:chExt cx="854075" cy="808038"/>
          </a:xfrm>
          <a:solidFill>
            <a:schemeClr val="bg1"/>
          </a:solidFill>
        </p:grpSpPr>
        <p:sp>
          <p:nvSpPr>
            <p:cNvPr id="87" name="Freeform 24"/>
            <p:cNvSpPr>
              <a:spLocks noEditPoints="1"/>
            </p:cNvSpPr>
            <p:nvPr/>
          </p:nvSpPr>
          <p:spPr bwMode="auto">
            <a:xfrm>
              <a:off x="8493125" y="2762250"/>
              <a:ext cx="854075" cy="334963"/>
            </a:xfrm>
            <a:custGeom>
              <a:avLst/>
              <a:gdLst>
                <a:gd name="T0" fmla="*/ 517 w 538"/>
                <a:gd name="T1" fmla="*/ 57 h 211"/>
                <a:gd name="T2" fmla="*/ 335 w 538"/>
                <a:gd name="T3" fmla="*/ 0 h 211"/>
                <a:gd name="T4" fmla="*/ 299 w 538"/>
                <a:gd name="T5" fmla="*/ 161 h 211"/>
                <a:gd name="T6" fmla="*/ 278 w 538"/>
                <a:gd name="T7" fmla="*/ 33 h 211"/>
                <a:gd name="T8" fmla="*/ 287 w 538"/>
                <a:gd name="T9" fmla="*/ 24 h 211"/>
                <a:gd name="T10" fmla="*/ 304 w 538"/>
                <a:gd name="T11" fmla="*/ 5 h 211"/>
                <a:gd name="T12" fmla="*/ 235 w 538"/>
                <a:gd name="T13" fmla="*/ 5 h 211"/>
                <a:gd name="T14" fmla="*/ 251 w 538"/>
                <a:gd name="T15" fmla="*/ 24 h 211"/>
                <a:gd name="T16" fmla="*/ 261 w 538"/>
                <a:gd name="T17" fmla="*/ 33 h 211"/>
                <a:gd name="T18" fmla="*/ 239 w 538"/>
                <a:gd name="T19" fmla="*/ 161 h 211"/>
                <a:gd name="T20" fmla="*/ 204 w 538"/>
                <a:gd name="T21" fmla="*/ 0 h 211"/>
                <a:gd name="T22" fmla="*/ 20 w 538"/>
                <a:gd name="T23" fmla="*/ 57 h 211"/>
                <a:gd name="T24" fmla="*/ 0 w 538"/>
                <a:gd name="T25" fmla="*/ 211 h 211"/>
                <a:gd name="T26" fmla="*/ 538 w 538"/>
                <a:gd name="T27" fmla="*/ 211 h 211"/>
                <a:gd name="T28" fmla="*/ 517 w 538"/>
                <a:gd name="T29" fmla="*/ 57 h 211"/>
                <a:gd name="T30" fmla="*/ 459 w 538"/>
                <a:gd name="T31" fmla="*/ 156 h 211"/>
                <a:gd name="T32" fmla="*/ 366 w 538"/>
                <a:gd name="T33" fmla="*/ 156 h 211"/>
                <a:gd name="T34" fmla="*/ 366 w 538"/>
                <a:gd name="T35" fmla="*/ 129 h 211"/>
                <a:gd name="T36" fmla="*/ 412 w 538"/>
                <a:gd name="T37" fmla="*/ 122 h 211"/>
                <a:gd name="T38" fmla="*/ 459 w 538"/>
                <a:gd name="T39" fmla="*/ 129 h 211"/>
                <a:gd name="T40" fmla="*/ 459 w 538"/>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211">
                  <a:moveTo>
                    <a:pt x="517" y="57"/>
                  </a:moveTo>
                  <a:lnTo>
                    <a:pt x="335" y="0"/>
                  </a:lnTo>
                  <a:lnTo>
                    <a:pt x="299" y="161"/>
                  </a:lnTo>
                  <a:lnTo>
                    <a:pt x="278" y="33"/>
                  </a:lnTo>
                  <a:lnTo>
                    <a:pt x="287" y="24"/>
                  </a:lnTo>
                  <a:lnTo>
                    <a:pt x="304" y="5"/>
                  </a:lnTo>
                  <a:lnTo>
                    <a:pt x="235" y="5"/>
                  </a:lnTo>
                  <a:lnTo>
                    <a:pt x="251" y="24"/>
                  </a:lnTo>
                  <a:lnTo>
                    <a:pt x="261" y="33"/>
                  </a:lnTo>
                  <a:lnTo>
                    <a:pt x="239" y="161"/>
                  </a:lnTo>
                  <a:lnTo>
                    <a:pt x="204" y="0"/>
                  </a:lnTo>
                  <a:lnTo>
                    <a:pt x="20" y="57"/>
                  </a:lnTo>
                  <a:lnTo>
                    <a:pt x="0" y="211"/>
                  </a:lnTo>
                  <a:lnTo>
                    <a:pt x="538" y="211"/>
                  </a:lnTo>
                  <a:lnTo>
                    <a:pt x="517" y="57"/>
                  </a:lnTo>
                  <a:close/>
                  <a:moveTo>
                    <a:pt x="459" y="156"/>
                  </a:moveTo>
                  <a:lnTo>
                    <a:pt x="366" y="156"/>
                  </a:lnTo>
                  <a:lnTo>
                    <a:pt x="366" y="129"/>
                  </a:lnTo>
                  <a:lnTo>
                    <a:pt x="412" y="122"/>
                  </a:lnTo>
                  <a:lnTo>
                    <a:pt x="459" y="129"/>
                  </a:lnTo>
                  <a:lnTo>
                    <a:pt x="459" y="1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8" name="Oval 25"/>
            <p:cNvSpPr>
              <a:spLocks noChangeArrowheads="1"/>
            </p:cNvSpPr>
            <p:nvPr/>
          </p:nvSpPr>
          <p:spPr bwMode="auto">
            <a:xfrm>
              <a:off x="8729663" y="2289175"/>
              <a:ext cx="382588" cy="427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grpSp>
      <p:sp>
        <p:nvSpPr>
          <p:cNvPr id="70" name="Freeform 9"/>
          <p:cNvSpPr>
            <a:spLocks noEditPoints="1"/>
          </p:cNvSpPr>
          <p:nvPr/>
        </p:nvSpPr>
        <p:spPr bwMode="auto">
          <a:xfrm>
            <a:off x="5289550" y="4624475"/>
            <a:ext cx="204788" cy="501650"/>
          </a:xfrm>
          <a:custGeom>
            <a:avLst/>
            <a:gdLst>
              <a:gd name="T0" fmla="*/ 229 w 280"/>
              <a:gd name="T1" fmla="*/ 44 h 685"/>
              <a:gd name="T2" fmla="*/ 206 w 280"/>
              <a:gd name="T3" fmla="*/ 0 h 685"/>
              <a:gd name="T4" fmla="*/ 75 w 280"/>
              <a:gd name="T5" fmla="*/ 0 h 685"/>
              <a:gd name="T6" fmla="*/ 49 w 280"/>
              <a:gd name="T7" fmla="*/ 42 h 685"/>
              <a:gd name="T8" fmla="*/ 79 w 280"/>
              <a:gd name="T9" fmla="*/ 140 h 685"/>
              <a:gd name="T10" fmla="*/ 0 w 280"/>
              <a:gd name="T11" fmla="*/ 534 h 685"/>
              <a:gd name="T12" fmla="*/ 140 w 280"/>
              <a:gd name="T13" fmla="*/ 685 h 685"/>
              <a:gd name="T14" fmla="*/ 280 w 280"/>
              <a:gd name="T15" fmla="*/ 534 h 685"/>
              <a:gd name="T16" fmla="*/ 199 w 280"/>
              <a:gd name="T17" fmla="*/ 139 h 685"/>
              <a:gd name="T18" fmla="*/ 229 w 280"/>
              <a:gd name="T19" fmla="*/ 44 h 685"/>
              <a:gd name="T20" fmla="*/ 95 w 280"/>
              <a:gd name="T21" fmla="*/ 35 h 685"/>
              <a:gd name="T22" fmla="*/ 185 w 280"/>
              <a:gd name="T23" fmla="*/ 35 h 685"/>
              <a:gd name="T24" fmla="*/ 192 w 280"/>
              <a:gd name="T25" fmla="*/ 47 h 685"/>
              <a:gd name="T26" fmla="*/ 168 w 280"/>
              <a:gd name="T27" fmla="*/ 122 h 685"/>
              <a:gd name="T28" fmla="*/ 110 w 280"/>
              <a:gd name="T29" fmla="*/ 122 h 685"/>
              <a:gd name="T30" fmla="*/ 86 w 280"/>
              <a:gd name="T31" fmla="*/ 47 h 685"/>
              <a:gd name="T32" fmla="*/ 95 w 280"/>
              <a:gd name="T33" fmla="*/ 35 h 685"/>
              <a:gd name="T34" fmla="*/ 61 w 280"/>
              <a:gd name="T35" fmla="*/ 406 h 685"/>
              <a:gd name="T36" fmla="*/ 209 w 280"/>
              <a:gd name="T37" fmla="*/ 559 h 685"/>
              <a:gd name="T38" fmla="*/ 181 w 280"/>
              <a:gd name="T39" fmla="*/ 589 h 685"/>
              <a:gd name="T40" fmla="*/ 50 w 280"/>
              <a:gd name="T41" fmla="*/ 459 h 685"/>
              <a:gd name="T42" fmla="*/ 61 w 280"/>
              <a:gd name="T43" fmla="*/ 406 h 685"/>
              <a:gd name="T44" fmla="*/ 65 w 280"/>
              <a:gd name="T45" fmla="*/ 386 h 685"/>
              <a:gd name="T46" fmla="*/ 76 w 280"/>
              <a:gd name="T47" fmla="*/ 331 h 685"/>
              <a:gd name="T48" fmla="*/ 238 w 280"/>
              <a:gd name="T49" fmla="*/ 500 h 685"/>
              <a:gd name="T50" fmla="*/ 242 w 280"/>
              <a:gd name="T51" fmla="*/ 523 h 685"/>
              <a:gd name="T52" fmla="*/ 221 w 280"/>
              <a:gd name="T53" fmla="*/ 546 h 685"/>
              <a:gd name="T54" fmla="*/ 65 w 280"/>
              <a:gd name="T55" fmla="*/ 386 h 685"/>
              <a:gd name="T56" fmla="*/ 80 w 280"/>
              <a:gd name="T57" fmla="*/ 311 h 685"/>
              <a:gd name="T58" fmla="*/ 90 w 280"/>
              <a:gd name="T59" fmla="*/ 262 h 685"/>
              <a:gd name="T60" fmla="*/ 214 w 280"/>
              <a:gd name="T61" fmla="*/ 385 h 685"/>
              <a:gd name="T62" fmla="*/ 231 w 280"/>
              <a:gd name="T63" fmla="*/ 468 h 685"/>
              <a:gd name="T64" fmla="*/ 80 w 280"/>
              <a:gd name="T65" fmla="*/ 311 h 685"/>
              <a:gd name="T66" fmla="*/ 94 w 280"/>
              <a:gd name="T67" fmla="*/ 242 h 685"/>
              <a:gd name="T68" fmla="*/ 105 w 280"/>
              <a:gd name="T69" fmla="*/ 187 h 685"/>
              <a:gd name="T70" fmla="*/ 192 w 280"/>
              <a:gd name="T71" fmla="*/ 278 h 685"/>
              <a:gd name="T72" fmla="*/ 208 w 280"/>
              <a:gd name="T73" fmla="*/ 355 h 685"/>
              <a:gd name="T74" fmla="*/ 94 w 280"/>
              <a:gd name="T75" fmla="*/ 242 h 685"/>
              <a:gd name="T76" fmla="*/ 46 w 280"/>
              <a:gd name="T77" fmla="*/ 479 h 685"/>
              <a:gd name="T78" fmla="*/ 169 w 280"/>
              <a:gd name="T79" fmla="*/ 602 h 685"/>
              <a:gd name="T80" fmla="*/ 140 w 280"/>
              <a:gd name="T81" fmla="*/ 634 h 685"/>
              <a:gd name="T82" fmla="*/ 37 w 280"/>
              <a:gd name="T83" fmla="*/ 523 h 685"/>
              <a:gd name="T84" fmla="*/ 46 w 280"/>
              <a:gd name="T85" fmla="*/ 479 h 685"/>
              <a:gd name="T86" fmla="*/ 168 w 280"/>
              <a:gd name="T87" fmla="*/ 156 h 685"/>
              <a:gd name="T88" fmla="*/ 185 w 280"/>
              <a:gd name="T89" fmla="*/ 246 h 685"/>
              <a:gd name="T90" fmla="*/ 109 w 280"/>
              <a:gd name="T91" fmla="*/ 166 h 685"/>
              <a:gd name="T92" fmla="*/ 111 w 280"/>
              <a:gd name="T93" fmla="*/ 156 h 685"/>
              <a:gd name="T94" fmla="*/ 168 w 280"/>
              <a:gd name="T95" fmla="*/ 156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0" h="685">
                <a:moveTo>
                  <a:pt x="229" y="44"/>
                </a:moveTo>
                <a:lnTo>
                  <a:pt x="206" y="0"/>
                </a:lnTo>
                <a:lnTo>
                  <a:pt x="75" y="0"/>
                </a:lnTo>
                <a:lnTo>
                  <a:pt x="49" y="42"/>
                </a:lnTo>
                <a:lnTo>
                  <a:pt x="79" y="140"/>
                </a:lnTo>
                <a:lnTo>
                  <a:pt x="0" y="534"/>
                </a:lnTo>
                <a:lnTo>
                  <a:pt x="140" y="685"/>
                </a:lnTo>
                <a:lnTo>
                  <a:pt x="280" y="534"/>
                </a:lnTo>
                <a:lnTo>
                  <a:pt x="199" y="139"/>
                </a:lnTo>
                <a:lnTo>
                  <a:pt x="229" y="44"/>
                </a:lnTo>
                <a:close/>
                <a:moveTo>
                  <a:pt x="95" y="35"/>
                </a:moveTo>
                <a:lnTo>
                  <a:pt x="185" y="35"/>
                </a:lnTo>
                <a:lnTo>
                  <a:pt x="192" y="47"/>
                </a:lnTo>
                <a:lnTo>
                  <a:pt x="168" y="122"/>
                </a:lnTo>
                <a:lnTo>
                  <a:pt x="110" y="122"/>
                </a:lnTo>
                <a:lnTo>
                  <a:pt x="86" y="47"/>
                </a:lnTo>
                <a:lnTo>
                  <a:pt x="95" y="35"/>
                </a:lnTo>
                <a:close/>
                <a:moveTo>
                  <a:pt x="61" y="406"/>
                </a:moveTo>
                <a:lnTo>
                  <a:pt x="209" y="559"/>
                </a:lnTo>
                <a:lnTo>
                  <a:pt x="181" y="589"/>
                </a:lnTo>
                <a:lnTo>
                  <a:pt x="50" y="459"/>
                </a:lnTo>
                <a:lnTo>
                  <a:pt x="61" y="406"/>
                </a:lnTo>
                <a:close/>
                <a:moveTo>
                  <a:pt x="65" y="386"/>
                </a:moveTo>
                <a:lnTo>
                  <a:pt x="76" y="331"/>
                </a:lnTo>
                <a:lnTo>
                  <a:pt x="238" y="500"/>
                </a:lnTo>
                <a:lnTo>
                  <a:pt x="242" y="523"/>
                </a:lnTo>
                <a:lnTo>
                  <a:pt x="221" y="546"/>
                </a:lnTo>
                <a:lnTo>
                  <a:pt x="65" y="386"/>
                </a:lnTo>
                <a:close/>
                <a:moveTo>
                  <a:pt x="80" y="311"/>
                </a:moveTo>
                <a:lnTo>
                  <a:pt x="90" y="262"/>
                </a:lnTo>
                <a:lnTo>
                  <a:pt x="214" y="385"/>
                </a:lnTo>
                <a:lnTo>
                  <a:pt x="231" y="468"/>
                </a:lnTo>
                <a:lnTo>
                  <a:pt x="80" y="311"/>
                </a:lnTo>
                <a:close/>
                <a:moveTo>
                  <a:pt x="94" y="242"/>
                </a:moveTo>
                <a:lnTo>
                  <a:pt x="105" y="187"/>
                </a:lnTo>
                <a:lnTo>
                  <a:pt x="192" y="278"/>
                </a:lnTo>
                <a:lnTo>
                  <a:pt x="208" y="355"/>
                </a:lnTo>
                <a:lnTo>
                  <a:pt x="94" y="242"/>
                </a:lnTo>
                <a:close/>
                <a:moveTo>
                  <a:pt x="46" y="479"/>
                </a:moveTo>
                <a:lnTo>
                  <a:pt x="169" y="602"/>
                </a:lnTo>
                <a:lnTo>
                  <a:pt x="140" y="634"/>
                </a:lnTo>
                <a:lnTo>
                  <a:pt x="37" y="523"/>
                </a:lnTo>
                <a:lnTo>
                  <a:pt x="46" y="479"/>
                </a:lnTo>
                <a:close/>
                <a:moveTo>
                  <a:pt x="168" y="156"/>
                </a:moveTo>
                <a:lnTo>
                  <a:pt x="185" y="246"/>
                </a:lnTo>
                <a:lnTo>
                  <a:pt x="109" y="166"/>
                </a:lnTo>
                <a:lnTo>
                  <a:pt x="111" y="156"/>
                </a:lnTo>
                <a:lnTo>
                  <a:pt x="168" y="156"/>
                </a:lnTo>
                <a:close/>
              </a:path>
            </a:pathLst>
          </a:custGeom>
          <a:solidFill>
            <a:schemeClr val="bg1"/>
          </a:solidFill>
          <a:ln>
            <a:noFill/>
          </a:ln>
        </p:spPr>
        <p:txBody>
          <a:bodyPr lIns="68580" tIns="34290" rIns="68580" bIns="34290"/>
          <a:lstStyle/>
          <a:p>
            <a:pPr>
              <a:defRPr/>
            </a:pPr>
            <a:endParaRPr lang="id-ID" sz="1350">
              <a:ea typeface="微软雅黑" panose="020B0503020204020204" pitchFamily="34" charset="-122"/>
            </a:endParaRPr>
          </a:p>
        </p:txBody>
      </p:sp>
      <p:grpSp>
        <p:nvGrpSpPr>
          <p:cNvPr id="71" name="Group 45"/>
          <p:cNvGrpSpPr/>
          <p:nvPr/>
        </p:nvGrpSpPr>
        <p:grpSpPr bwMode="auto">
          <a:xfrm>
            <a:off x="6592923" y="4629448"/>
            <a:ext cx="436698" cy="418611"/>
            <a:chOff x="5151438" y="2524125"/>
            <a:chExt cx="1262063" cy="1209676"/>
          </a:xfrm>
          <a:solidFill>
            <a:schemeClr val="bg1"/>
          </a:solidFill>
        </p:grpSpPr>
        <p:sp>
          <p:nvSpPr>
            <p:cNvPr id="82" name="Freeform 11"/>
            <p:cNvSpPr/>
            <p:nvPr/>
          </p:nvSpPr>
          <p:spPr bwMode="auto">
            <a:xfrm>
              <a:off x="5545138" y="2524125"/>
              <a:ext cx="482600"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3 h 182"/>
                <a:gd name="T12" fmla="*/ 2 w 192"/>
                <a:gd name="T13" fmla="*/ 72 h 182"/>
                <a:gd name="T14" fmla="*/ 3 w 192"/>
                <a:gd name="T15" fmla="*/ 69 h 182"/>
                <a:gd name="T16" fmla="*/ 64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3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9"/>
                    <a:pt x="95" y="149"/>
                    <a:pt x="93" y="150"/>
                  </a:cubicBezTo>
                  <a:cubicBezTo>
                    <a:pt x="40" y="181"/>
                    <a:pt x="40" y="181"/>
                    <a:pt x="40" y="181"/>
                  </a:cubicBezTo>
                  <a:cubicBezTo>
                    <a:pt x="38" y="182"/>
                    <a:pt x="37" y="182"/>
                    <a:pt x="37" y="179"/>
                  </a:cubicBezTo>
                  <a:cubicBezTo>
                    <a:pt x="51" y="119"/>
                    <a:pt x="51" y="119"/>
                    <a:pt x="51" y="119"/>
                  </a:cubicBezTo>
                  <a:cubicBezTo>
                    <a:pt x="51" y="117"/>
                    <a:pt x="50" y="114"/>
                    <a:pt x="48" y="113"/>
                  </a:cubicBezTo>
                  <a:cubicBezTo>
                    <a:pt x="2" y="72"/>
                    <a:pt x="2" y="72"/>
                    <a:pt x="2" y="72"/>
                  </a:cubicBezTo>
                  <a:cubicBezTo>
                    <a:pt x="0" y="70"/>
                    <a:pt x="1" y="69"/>
                    <a:pt x="3" y="69"/>
                  </a:cubicBezTo>
                  <a:cubicBezTo>
                    <a:pt x="64" y="63"/>
                    <a:pt x="64" y="63"/>
                    <a:pt x="64" y="63"/>
                  </a:cubicBezTo>
                  <a:cubicBezTo>
                    <a:pt x="67" y="63"/>
                    <a:pt x="69" y="61"/>
                    <a:pt x="70" y="59"/>
                  </a:cubicBezTo>
                  <a:cubicBezTo>
                    <a:pt x="95" y="2"/>
                    <a:pt x="95" y="2"/>
                    <a:pt x="95" y="2"/>
                  </a:cubicBezTo>
                  <a:cubicBezTo>
                    <a:pt x="95"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3"/>
                    <a:pt x="144" y="113"/>
                    <a:pt x="144" y="113"/>
                  </a:cubicBezTo>
                  <a:cubicBezTo>
                    <a:pt x="142" y="114"/>
                    <a:pt x="141" y="117"/>
                    <a:pt x="142" y="119"/>
                  </a:cubicBezTo>
                  <a:cubicBezTo>
                    <a:pt x="155" y="179"/>
                    <a:pt x="155" y="179"/>
                    <a:pt x="155" y="179"/>
                  </a:cubicBezTo>
                  <a:cubicBezTo>
                    <a:pt x="156" y="182"/>
                    <a:pt x="155" y="182"/>
                    <a:pt x="153" y="181"/>
                  </a:cubicBezTo>
                  <a:lnTo>
                    <a:pt x="100"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3" name="Freeform 12"/>
            <p:cNvSpPr/>
            <p:nvPr/>
          </p:nvSpPr>
          <p:spPr bwMode="auto">
            <a:xfrm>
              <a:off x="5932488" y="2805113"/>
              <a:ext cx="481013"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2 h 182"/>
                <a:gd name="T12" fmla="*/ 2 w 192"/>
                <a:gd name="T13" fmla="*/ 72 h 182"/>
                <a:gd name="T14" fmla="*/ 3 w 192"/>
                <a:gd name="T15" fmla="*/ 69 h 182"/>
                <a:gd name="T16" fmla="*/ 65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2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8"/>
                    <a:pt x="95" y="148"/>
                    <a:pt x="93" y="150"/>
                  </a:cubicBezTo>
                  <a:cubicBezTo>
                    <a:pt x="40" y="181"/>
                    <a:pt x="40" y="181"/>
                    <a:pt x="40" y="181"/>
                  </a:cubicBezTo>
                  <a:cubicBezTo>
                    <a:pt x="38" y="182"/>
                    <a:pt x="37" y="181"/>
                    <a:pt x="37" y="179"/>
                  </a:cubicBezTo>
                  <a:cubicBezTo>
                    <a:pt x="51" y="119"/>
                    <a:pt x="51" y="119"/>
                    <a:pt x="51" y="119"/>
                  </a:cubicBezTo>
                  <a:cubicBezTo>
                    <a:pt x="51" y="117"/>
                    <a:pt x="50" y="114"/>
                    <a:pt x="48" y="112"/>
                  </a:cubicBezTo>
                  <a:cubicBezTo>
                    <a:pt x="2" y="72"/>
                    <a:pt x="2" y="72"/>
                    <a:pt x="2" y="72"/>
                  </a:cubicBezTo>
                  <a:cubicBezTo>
                    <a:pt x="0" y="70"/>
                    <a:pt x="1" y="69"/>
                    <a:pt x="3" y="69"/>
                  </a:cubicBezTo>
                  <a:cubicBezTo>
                    <a:pt x="65" y="63"/>
                    <a:pt x="65" y="63"/>
                    <a:pt x="65" y="63"/>
                  </a:cubicBezTo>
                  <a:cubicBezTo>
                    <a:pt x="67" y="63"/>
                    <a:pt x="69" y="61"/>
                    <a:pt x="70" y="59"/>
                  </a:cubicBezTo>
                  <a:cubicBezTo>
                    <a:pt x="95" y="2"/>
                    <a:pt x="95" y="2"/>
                    <a:pt x="95" y="2"/>
                  </a:cubicBezTo>
                  <a:cubicBezTo>
                    <a:pt x="96"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2"/>
                    <a:pt x="144" y="112"/>
                    <a:pt x="144" y="112"/>
                  </a:cubicBezTo>
                  <a:cubicBezTo>
                    <a:pt x="142" y="114"/>
                    <a:pt x="141" y="117"/>
                    <a:pt x="142" y="119"/>
                  </a:cubicBezTo>
                  <a:cubicBezTo>
                    <a:pt x="155" y="179"/>
                    <a:pt x="155" y="179"/>
                    <a:pt x="155" y="179"/>
                  </a:cubicBezTo>
                  <a:cubicBezTo>
                    <a:pt x="156" y="181"/>
                    <a:pt x="155" y="182"/>
                    <a:pt x="153" y="181"/>
                  </a:cubicBezTo>
                  <a:lnTo>
                    <a:pt x="100"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4" name="Freeform 13"/>
            <p:cNvSpPr/>
            <p:nvPr/>
          </p:nvSpPr>
          <p:spPr bwMode="auto">
            <a:xfrm>
              <a:off x="5151438" y="2805113"/>
              <a:ext cx="481013"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2 h 182"/>
                <a:gd name="T12" fmla="*/ 2 w 192"/>
                <a:gd name="T13" fmla="*/ 72 h 182"/>
                <a:gd name="T14" fmla="*/ 3 w 192"/>
                <a:gd name="T15" fmla="*/ 69 h 182"/>
                <a:gd name="T16" fmla="*/ 64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2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8"/>
                    <a:pt x="95" y="148"/>
                    <a:pt x="93" y="150"/>
                  </a:cubicBezTo>
                  <a:cubicBezTo>
                    <a:pt x="40" y="181"/>
                    <a:pt x="40" y="181"/>
                    <a:pt x="40" y="181"/>
                  </a:cubicBezTo>
                  <a:cubicBezTo>
                    <a:pt x="38" y="182"/>
                    <a:pt x="36" y="181"/>
                    <a:pt x="37" y="179"/>
                  </a:cubicBezTo>
                  <a:cubicBezTo>
                    <a:pt x="51" y="119"/>
                    <a:pt x="51" y="119"/>
                    <a:pt x="51" y="119"/>
                  </a:cubicBezTo>
                  <a:cubicBezTo>
                    <a:pt x="51" y="117"/>
                    <a:pt x="50" y="114"/>
                    <a:pt x="48" y="112"/>
                  </a:cubicBezTo>
                  <a:cubicBezTo>
                    <a:pt x="2" y="72"/>
                    <a:pt x="2" y="72"/>
                    <a:pt x="2" y="72"/>
                  </a:cubicBezTo>
                  <a:cubicBezTo>
                    <a:pt x="0" y="70"/>
                    <a:pt x="1" y="69"/>
                    <a:pt x="3" y="69"/>
                  </a:cubicBezTo>
                  <a:cubicBezTo>
                    <a:pt x="64" y="63"/>
                    <a:pt x="64" y="63"/>
                    <a:pt x="64" y="63"/>
                  </a:cubicBezTo>
                  <a:cubicBezTo>
                    <a:pt x="67" y="63"/>
                    <a:pt x="69" y="61"/>
                    <a:pt x="70" y="59"/>
                  </a:cubicBezTo>
                  <a:cubicBezTo>
                    <a:pt x="95" y="2"/>
                    <a:pt x="95" y="2"/>
                    <a:pt x="95" y="2"/>
                  </a:cubicBezTo>
                  <a:cubicBezTo>
                    <a:pt x="95"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2"/>
                    <a:pt x="144" y="112"/>
                    <a:pt x="144" y="112"/>
                  </a:cubicBezTo>
                  <a:cubicBezTo>
                    <a:pt x="142" y="114"/>
                    <a:pt x="141" y="117"/>
                    <a:pt x="142" y="119"/>
                  </a:cubicBezTo>
                  <a:cubicBezTo>
                    <a:pt x="155" y="179"/>
                    <a:pt x="155" y="179"/>
                    <a:pt x="155" y="179"/>
                  </a:cubicBezTo>
                  <a:cubicBezTo>
                    <a:pt x="156" y="181"/>
                    <a:pt x="155" y="182"/>
                    <a:pt x="153" y="181"/>
                  </a:cubicBezTo>
                  <a:lnTo>
                    <a:pt x="100"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5" name="Freeform 14"/>
            <p:cNvSpPr/>
            <p:nvPr/>
          </p:nvSpPr>
          <p:spPr bwMode="auto">
            <a:xfrm>
              <a:off x="5788026" y="3275013"/>
              <a:ext cx="482600" cy="458788"/>
            </a:xfrm>
            <a:custGeom>
              <a:avLst/>
              <a:gdLst>
                <a:gd name="T0" fmla="*/ 99 w 192"/>
                <a:gd name="T1" fmla="*/ 150 h 183"/>
                <a:gd name="T2" fmla="*/ 92 w 192"/>
                <a:gd name="T3" fmla="*/ 150 h 183"/>
                <a:gd name="T4" fmla="*/ 39 w 192"/>
                <a:gd name="T5" fmla="*/ 181 h 183"/>
                <a:gd name="T6" fmla="*/ 37 w 192"/>
                <a:gd name="T7" fmla="*/ 179 h 183"/>
                <a:gd name="T8" fmla="*/ 50 w 192"/>
                <a:gd name="T9" fmla="*/ 119 h 183"/>
                <a:gd name="T10" fmla="*/ 48 w 192"/>
                <a:gd name="T11" fmla="*/ 113 h 183"/>
                <a:gd name="T12" fmla="*/ 2 w 192"/>
                <a:gd name="T13" fmla="*/ 72 h 183"/>
                <a:gd name="T14" fmla="*/ 3 w 192"/>
                <a:gd name="T15" fmla="*/ 69 h 183"/>
                <a:gd name="T16" fmla="*/ 64 w 192"/>
                <a:gd name="T17" fmla="*/ 63 h 183"/>
                <a:gd name="T18" fmla="*/ 70 w 192"/>
                <a:gd name="T19" fmla="*/ 59 h 183"/>
                <a:gd name="T20" fmla="*/ 94 w 192"/>
                <a:gd name="T21" fmla="*/ 2 h 183"/>
                <a:gd name="T22" fmla="*/ 97 w 192"/>
                <a:gd name="T23" fmla="*/ 2 h 183"/>
                <a:gd name="T24" fmla="*/ 122 w 192"/>
                <a:gd name="T25" fmla="*/ 59 h 183"/>
                <a:gd name="T26" fmla="*/ 128 w 192"/>
                <a:gd name="T27" fmla="*/ 63 h 183"/>
                <a:gd name="T28" fmla="*/ 189 w 192"/>
                <a:gd name="T29" fmla="*/ 69 h 183"/>
                <a:gd name="T30" fmla="*/ 190 w 192"/>
                <a:gd name="T31" fmla="*/ 72 h 183"/>
                <a:gd name="T32" fmla="*/ 144 w 192"/>
                <a:gd name="T33" fmla="*/ 113 h 183"/>
                <a:gd name="T34" fmla="*/ 141 w 192"/>
                <a:gd name="T35" fmla="*/ 119 h 183"/>
                <a:gd name="T36" fmla="*/ 155 w 192"/>
                <a:gd name="T37" fmla="*/ 179 h 183"/>
                <a:gd name="T38" fmla="*/ 152 w 192"/>
                <a:gd name="T39" fmla="*/ 181 h 183"/>
                <a:gd name="T40" fmla="*/ 99 w 192"/>
                <a:gd name="T41" fmla="*/ 15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3">
                  <a:moveTo>
                    <a:pt x="99" y="150"/>
                  </a:moveTo>
                  <a:cubicBezTo>
                    <a:pt x="97" y="149"/>
                    <a:pt x="94" y="149"/>
                    <a:pt x="92" y="150"/>
                  </a:cubicBezTo>
                  <a:cubicBezTo>
                    <a:pt x="39" y="181"/>
                    <a:pt x="39" y="181"/>
                    <a:pt x="39" y="181"/>
                  </a:cubicBezTo>
                  <a:cubicBezTo>
                    <a:pt x="37" y="183"/>
                    <a:pt x="36" y="182"/>
                    <a:pt x="37" y="179"/>
                  </a:cubicBezTo>
                  <a:cubicBezTo>
                    <a:pt x="50" y="119"/>
                    <a:pt x="50" y="119"/>
                    <a:pt x="50" y="119"/>
                  </a:cubicBezTo>
                  <a:cubicBezTo>
                    <a:pt x="51" y="117"/>
                    <a:pt x="50" y="114"/>
                    <a:pt x="48" y="113"/>
                  </a:cubicBezTo>
                  <a:cubicBezTo>
                    <a:pt x="2" y="72"/>
                    <a:pt x="2" y="72"/>
                    <a:pt x="2" y="72"/>
                  </a:cubicBezTo>
                  <a:cubicBezTo>
                    <a:pt x="0" y="70"/>
                    <a:pt x="0" y="69"/>
                    <a:pt x="3" y="69"/>
                  </a:cubicBezTo>
                  <a:cubicBezTo>
                    <a:pt x="64" y="63"/>
                    <a:pt x="64" y="63"/>
                    <a:pt x="64" y="63"/>
                  </a:cubicBezTo>
                  <a:cubicBezTo>
                    <a:pt x="66" y="63"/>
                    <a:pt x="69" y="61"/>
                    <a:pt x="70" y="59"/>
                  </a:cubicBezTo>
                  <a:cubicBezTo>
                    <a:pt x="94" y="2"/>
                    <a:pt x="94" y="2"/>
                    <a:pt x="94" y="2"/>
                  </a:cubicBezTo>
                  <a:cubicBezTo>
                    <a:pt x="95" y="0"/>
                    <a:pt x="97" y="0"/>
                    <a:pt x="97" y="2"/>
                  </a:cubicBezTo>
                  <a:cubicBezTo>
                    <a:pt x="122" y="59"/>
                    <a:pt x="122" y="59"/>
                    <a:pt x="122" y="59"/>
                  </a:cubicBezTo>
                  <a:cubicBezTo>
                    <a:pt x="123" y="61"/>
                    <a:pt x="125" y="63"/>
                    <a:pt x="128" y="63"/>
                  </a:cubicBezTo>
                  <a:cubicBezTo>
                    <a:pt x="189" y="69"/>
                    <a:pt x="189" y="69"/>
                    <a:pt x="189" y="69"/>
                  </a:cubicBezTo>
                  <a:cubicBezTo>
                    <a:pt x="191" y="69"/>
                    <a:pt x="192" y="70"/>
                    <a:pt x="190" y="72"/>
                  </a:cubicBezTo>
                  <a:cubicBezTo>
                    <a:pt x="144" y="113"/>
                    <a:pt x="144" y="113"/>
                    <a:pt x="144" y="113"/>
                  </a:cubicBezTo>
                  <a:cubicBezTo>
                    <a:pt x="142" y="114"/>
                    <a:pt x="141" y="117"/>
                    <a:pt x="141" y="119"/>
                  </a:cubicBezTo>
                  <a:cubicBezTo>
                    <a:pt x="155" y="179"/>
                    <a:pt x="155" y="179"/>
                    <a:pt x="155" y="179"/>
                  </a:cubicBezTo>
                  <a:cubicBezTo>
                    <a:pt x="156" y="182"/>
                    <a:pt x="154" y="183"/>
                    <a:pt x="152" y="181"/>
                  </a:cubicBezTo>
                  <a:lnTo>
                    <a:pt x="99"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6" name="Freeform 15"/>
            <p:cNvSpPr/>
            <p:nvPr/>
          </p:nvSpPr>
          <p:spPr bwMode="auto">
            <a:xfrm>
              <a:off x="5303838" y="3275013"/>
              <a:ext cx="479425" cy="458788"/>
            </a:xfrm>
            <a:custGeom>
              <a:avLst/>
              <a:gdLst>
                <a:gd name="T0" fmla="*/ 99 w 191"/>
                <a:gd name="T1" fmla="*/ 150 h 183"/>
                <a:gd name="T2" fmla="*/ 92 w 191"/>
                <a:gd name="T3" fmla="*/ 150 h 183"/>
                <a:gd name="T4" fmla="*/ 39 w 191"/>
                <a:gd name="T5" fmla="*/ 181 h 183"/>
                <a:gd name="T6" fmla="*/ 36 w 191"/>
                <a:gd name="T7" fmla="*/ 179 h 183"/>
                <a:gd name="T8" fmla="*/ 50 w 191"/>
                <a:gd name="T9" fmla="*/ 119 h 183"/>
                <a:gd name="T10" fmla="*/ 48 w 191"/>
                <a:gd name="T11" fmla="*/ 113 h 183"/>
                <a:gd name="T12" fmla="*/ 1 w 191"/>
                <a:gd name="T13" fmla="*/ 72 h 183"/>
                <a:gd name="T14" fmla="*/ 2 w 191"/>
                <a:gd name="T15" fmla="*/ 69 h 183"/>
                <a:gd name="T16" fmla="*/ 64 w 191"/>
                <a:gd name="T17" fmla="*/ 63 h 183"/>
                <a:gd name="T18" fmla="*/ 70 w 191"/>
                <a:gd name="T19" fmla="*/ 59 h 183"/>
                <a:gd name="T20" fmla="*/ 94 w 191"/>
                <a:gd name="T21" fmla="*/ 2 h 183"/>
                <a:gd name="T22" fmla="*/ 97 w 191"/>
                <a:gd name="T23" fmla="*/ 2 h 183"/>
                <a:gd name="T24" fmla="*/ 122 w 191"/>
                <a:gd name="T25" fmla="*/ 59 h 183"/>
                <a:gd name="T26" fmla="*/ 127 w 191"/>
                <a:gd name="T27" fmla="*/ 63 h 183"/>
                <a:gd name="T28" fmla="*/ 189 w 191"/>
                <a:gd name="T29" fmla="*/ 69 h 183"/>
                <a:gd name="T30" fmla="*/ 190 w 191"/>
                <a:gd name="T31" fmla="*/ 72 h 183"/>
                <a:gd name="T32" fmla="*/ 143 w 191"/>
                <a:gd name="T33" fmla="*/ 113 h 183"/>
                <a:gd name="T34" fmla="*/ 141 w 191"/>
                <a:gd name="T35" fmla="*/ 119 h 183"/>
                <a:gd name="T36" fmla="*/ 155 w 191"/>
                <a:gd name="T37" fmla="*/ 179 h 183"/>
                <a:gd name="T38" fmla="*/ 152 w 191"/>
                <a:gd name="T39" fmla="*/ 181 h 183"/>
                <a:gd name="T40" fmla="*/ 99 w 191"/>
                <a:gd name="T41" fmla="*/ 15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1" h="183">
                  <a:moveTo>
                    <a:pt x="99" y="150"/>
                  </a:moveTo>
                  <a:cubicBezTo>
                    <a:pt x="97" y="149"/>
                    <a:pt x="94" y="149"/>
                    <a:pt x="92" y="150"/>
                  </a:cubicBezTo>
                  <a:cubicBezTo>
                    <a:pt x="39" y="181"/>
                    <a:pt x="39" y="181"/>
                    <a:pt x="39" y="181"/>
                  </a:cubicBezTo>
                  <a:cubicBezTo>
                    <a:pt x="37" y="183"/>
                    <a:pt x="36" y="182"/>
                    <a:pt x="36" y="179"/>
                  </a:cubicBezTo>
                  <a:cubicBezTo>
                    <a:pt x="50" y="119"/>
                    <a:pt x="50" y="119"/>
                    <a:pt x="50" y="119"/>
                  </a:cubicBezTo>
                  <a:cubicBezTo>
                    <a:pt x="50" y="117"/>
                    <a:pt x="49" y="114"/>
                    <a:pt x="48" y="113"/>
                  </a:cubicBezTo>
                  <a:cubicBezTo>
                    <a:pt x="1" y="72"/>
                    <a:pt x="1" y="72"/>
                    <a:pt x="1" y="72"/>
                  </a:cubicBezTo>
                  <a:cubicBezTo>
                    <a:pt x="0" y="70"/>
                    <a:pt x="0" y="69"/>
                    <a:pt x="2" y="69"/>
                  </a:cubicBezTo>
                  <a:cubicBezTo>
                    <a:pt x="64" y="63"/>
                    <a:pt x="64" y="63"/>
                    <a:pt x="64" y="63"/>
                  </a:cubicBezTo>
                  <a:cubicBezTo>
                    <a:pt x="66" y="63"/>
                    <a:pt x="69" y="61"/>
                    <a:pt x="70" y="59"/>
                  </a:cubicBezTo>
                  <a:cubicBezTo>
                    <a:pt x="94" y="2"/>
                    <a:pt x="94" y="2"/>
                    <a:pt x="94" y="2"/>
                  </a:cubicBezTo>
                  <a:cubicBezTo>
                    <a:pt x="95" y="0"/>
                    <a:pt x="96" y="0"/>
                    <a:pt x="97" y="2"/>
                  </a:cubicBezTo>
                  <a:cubicBezTo>
                    <a:pt x="122" y="59"/>
                    <a:pt x="122" y="59"/>
                    <a:pt x="122" y="59"/>
                  </a:cubicBezTo>
                  <a:cubicBezTo>
                    <a:pt x="122" y="61"/>
                    <a:pt x="125" y="63"/>
                    <a:pt x="127" y="63"/>
                  </a:cubicBezTo>
                  <a:cubicBezTo>
                    <a:pt x="189" y="69"/>
                    <a:pt x="189" y="69"/>
                    <a:pt x="189" y="69"/>
                  </a:cubicBezTo>
                  <a:cubicBezTo>
                    <a:pt x="191" y="69"/>
                    <a:pt x="191" y="70"/>
                    <a:pt x="190" y="72"/>
                  </a:cubicBezTo>
                  <a:cubicBezTo>
                    <a:pt x="143" y="113"/>
                    <a:pt x="143" y="113"/>
                    <a:pt x="143" y="113"/>
                  </a:cubicBezTo>
                  <a:cubicBezTo>
                    <a:pt x="142" y="114"/>
                    <a:pt x="141" y="117"/>
                    <a:pt x="141" y="119"/>
                  </a:cubicBezTo>
                  <a:cubicBezTo>
                    <a:pt x="155" y="179"/>
                    <a:pt x="155" y="179"/>
                    <a:pt x="155" y="179"/>
                  </a:cubicBezTo>
                  <a:cubicBezTo>
                    <a:pt x="155" y="182"/>
                    <a:pt x="154" y="183"/>
                    <a:pt x="152" y="181"/>
                  </a:cubicBezTo>
                  <a:lnTo>
                    <a:pt x="99"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grpSp>
      <p:grpSp>
        <p:nvGrpSpPr>
          <p:cNvPr id="72" name="Group 51"/>
          <p:cNvGrpSpPr/>
          <p:nvPr/>
        </p:nvGrpSpPr>
        <p:grpSpPr bwMode="auto">
          <a:xfrm>
            <a:off x="7245924" y="3377003"/>
            <a:ext cx="432878" cy="432917"/>
            <a:chOff x="9634538" y="2209800"/>
            <a:chExt cx="920751" cy="920750"/>
          </a:xfrm>
          <a:solidFill>
            <a:schemeClr val="bg1"/>
          </a:solidFill>
        </p:grpSpPr>
        <p:sp>
          <p:nvSpPr>
            <p:cNvPr id="76" name="Freeform 34"/>
            <p:cNvSpPr>
              <a:spLocks noEditPoints="1"/>
            </p:cNvSpPr>
            <p:nvPr/>
          </p:nvSpPr>
          <p:spPr bwMode="auto">
            <a:xfrm>
              <a:off x="9740901" y="2968625"/>
              <a:ext cx="161925" cy="161925"/>
            </a:xfrm>
            <a:custGeom>
              <a:avLst/>
              <a:gdLst>
                <a:gd name="T0" fmla="*/ 112 w 225"/>
                <a:gd name="T1" fmla="*/ 225 h 225"/>
                <a:gd name="T2" fmla="*/ 0 w 225"/>
                <a:gd name="T3" fmla="*/ 113 h 225"/>
                <a:gd name="T4" fmla="*/ 112 w 225"/>
                <a:gd name="T5" fmla="*/ 0 h 225"/>
                <a:gd name="T6" fmla="*/ 225 w 225"/>
                <a:gd name="T7" fmla="*/ 113 h 225"/>
                <a:gd name="T8" fmla="*/ 112 w 225"/>
                <a:gd name="T9" fmla="*/ 225 h 225"/>
                <a:gd name="T10" fmla="*/ 112 w 225"/>
                <a:gd name="T11" fmla="*/ 56 h 225"/>
                <a:gd name="T12" fmla="*/ 56 w 225"/>
                <a:gd name="T13" fmla="*/ 113 h 225"/>
                <a:gd name="T14" fmla="*/ 112 w 225"/>
                <a:gd name="T15" fmla="*/ 169 h 225"/>
                <a:gd name="T16" fmla="*/ 169 w 225"/>
                <a:gd name="T17" fmla="*/ 113 h 225"/>
                <a:gd name="T18" fmla="*/ 112 w 225"/>
                <a:gd name="T19" fmla="*/ 5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225">
                  <a:moveTo>
                    <a:pt x="112" y="225"/>
                  </a:moveTo>
                  <a:cubicBezTo>
                    <a:pt x="50" y="225"/>
                    <a:pt x="0" y="175"/>
                    <a:pt x="0" y="113"/>
                  </a:cubicBezTo>
                  <a:cubicBezTo>
                    <a:pt x="0" y="51"/>
                    <a:pt x="50" y="0"/>
                    <a:pt x="112" y="0"/>
                  </a:cubicBezTo>
                  <a:cubicBezTo>
                    <a:pt x="174" y="0"/>
                    <a:pt x="225" y="51"/>
                    <a:pt x="225" y="113"/>
                  </a:cubicBezTo>
                  <a:cubicBezTo>
                    <a:pt x="225" y="175"/>
                    <a:pt x="174" y="225"/>
                    <a:pt x="112" y="225"/>
                  </a:cubicBezTo>
                  <a:close/>
                  <a:moveTo>
                    <a:pt x="112" y="56"/>
                  </a:moveTo>
                  <a:cubicBezTo>
                    <a:pt x="81" y="56"/>
                    <a:pt x="56" y="81"/>
                    <a:pt x="56" y="113"/>
                  </a:cubicBezTo>
                  <a:cubicBezTo>
                    <a:pt x="56" y="144"/>
                    <a:pt x="81" y="169"/>
                    <a:pt x="112" y="169"/>
                  </a:cubicBezTo>
                  <a:cubicBezTo>
                    <a:pt x="143" y="169"/>
                    <a:pt x="169" y="144"/>
                    <a:pt x="169" y="113"/>
                  </a:cubicBezTo>
                  <a:cubicBezTo>
                    <a:pt x="169" y="81"/>
                    <a:pt x="143" y="56"/>
                    <a:pt x="1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77" name="Freeform 35"/>
            <p:cNvSpPr>
              <a:spLocks noEditPoints="1"/>
            </p:cNvSpPr>
            <p:nvPr/>
          </p:nvSpPr>
          <p:spPr bwMode="auto">
            <a:xfrm>
              <a:off x="10150476" y="2968625"/>
              <a:ext cx="161925" cy="161925"/>
            </a:xfrm>
            <a:custGeom>
              <a:avLst/>
              <a:gdLst>
                <a:gd name="T0" fmla="*/ 112 w 224"/>
                <a:gd name="T1" fmla="*/ 225 h 225"/>
                <a:gd name="T2" fmla="*/ 0 w 224"/>
                <a:gd name="T3" fmla="*/ 113 h 225"/>
                <a:gd name="T4" fmla="*/ 112 w 224"/>
                <a:gd name="T5" fmla="*/ 0 h 225"/>
                <a:gd name="T6" fmla="*/ 224 w 224"/>
                <a:gd name="T7" fmla="*/ 113 h 225"/>
                <a:gd name="T8" fmla="*/ 112 w 224"/>
                <a:gd name="T9" fmla="*/ 225 h 225"/>
                <a:gd name="T10" fmla="*/ 112 w 224"/>
                <a:gd name="T11" fmla="*/ 56 h 225"/>
                <a:gd name="T12" fmla="*/ 56 w 224"/>
                <a:gd name="T13" fmla="*/ 113 h 225"/>
                <a:gd name="T14" fmla="*/ 112 w 224"/>
                <a:gd name="T15" fmla="*/ 169 h 225"/>
                <a:gd name="T16" fmla="*/ 168 w 224"/>
                <a:gd name="T17" fmla="*/ 113 h 225"/>
                <a:gd name="T18" fmla="*/ 112 w 224"/>
                <a:gd name="T19" fmla="*/ 5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25">
                  <a:moveTo>
                    <a:pt x="112" y="225"/>
                  </a:moveTo>
                  <a:cubicBezTo>
                    <a:pt x="50" y="225"/>
                    <a:pt x="0" y="175"/>
                    <a:pt x="0" y="113"/>
                  </a:cubicBezTo>
                  <a:cubicBezTo>
                    <a:pt x="0" y="51"/>
                    <a:pt x="50" y="0"/>
                    <a:pt x="112" y="0"/>
                  </a:cubicBezTo>
                  <a:cubicBezTo>
                    <a:pt x="174" y="0"/>
                    <a:pt x="224" y="51"/>
                    <a:pt x="224" y="113"/>
                  </a:cubicBezTo>
                  <a:cubicBezTo>
                    <a:pt x="224" y="175"/>
                    <a:pt x="174" y="225"/>
                    <a:pt x="112" y="225"/>
                  </a:cubicBezTo>
                  <a:close/>
                  <a:moveTo>
                    <a:pt x="112" y="56"/>
                  </a:moveTo>
                  <a:cubicBezTo>
                    <a:pt x="81" y="56"/>
                    <a:pt x="56" y="81"/>
                    <a:pt x="56" y="113"/>
                  </a:cubicBezTo>
                  <a:cubicBezTo>
                    <a:pt x="56" y="144"/>
                    <a:pt x="81" y="169"/>
                    <a:pt x="112" y="169"/>
                  </a:cubicBezTo>
                  <a:cubicBezTo>
                    <a:pt x="143" y="169"/>
                    <a:pt x="168" y="144"/>
                    <a:pt x="168" y="113"/>
                  </a:cubicBezTo>
                  <a:cubicBezTo>
                    <a:pt x="168" y="81"/>
                    <a:pt x="143" y="56"/>
                    <a:pt x="1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78" name="Freeform 36"/>
            <p:cNvSpPr/>
            <p:nvPr/>
          </p:nvSpPr>
          <p:spPr bwMode="auto">
            <a:xfrm>
              <a:off x="9801226" y="2330450"/>
              <a:ext cx="754063" cy="677863"/>
            </a:xfrm>
            <a:custGeom>
              <a:avLst/>
              <a:gdLst>
                <a:gd name="T0" fmla="*/ 619 w 1048"/>
                <a:gd name="T1" fmla="*/ 942 h 942"/>
                <a:gd name="T2" fmla="*/ 28 w 1048"/>
                <a:gd name="T3" fmla="*/ 942 h 942"/>
                <a:gd name="T4" fmla="*/ 0 w 1048"/>
                <a:gd name="T5" fmla="*/ 914 h 942"/>
                <a:gd name="T6" fmla="*/ 28 w 1048"/>
                <a:gd name="T7" fmla="*/ 886 h 942"/>
                <a:gd name="T8" fmla="*/ 597 w 1048"/>
                <a:gd name="T9" fmla="*/ 886 h 942"/>
                <a:gd name="T10" fmla="*/ 807 w 1048"/>
                <a:gd name="T11" fmla="*/ 21 h 942"/>
                <a:gd name="T12" fmla="*/ 834 w 1048"/>
                <a:gd name="T13" fmla="*/ 0 h 942"/>
                <a:gd name="T14" fmla="*/ 1020 w 1048"/>
                <a:gd name="T15" fmla="*/ 0 h 942"/>
                <a:gd name="T16" fmla="*/ 1048 w 1048"/>
                <a:gd name="T17" fmla="*/ 28 h 942"/>
                <a:gd name="T18" fmla="*/ 1020 w 1048"/>
                <a:gd name="T19" fmla="*/ 56 h 942"/>
                <a:gd name="T20" fmla="*/ 856 w 1048"/>
                <a:gd name="T21" fmla="*/ 56 h 942"/>
                <a:gd name="T22" fmla="*/ 646 w 1048"/>
                <a:gd name="T23" fmla="*/ 921 h 942"/>
                <a:gd name="T24" fmla="*/ 619 w 1048"/>
                <a:gd name="T25" fmla="*/ 942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942">
                  <a:moveTo>
                    <a:pt x="619" y="942"/>
                  </a:moveTo>
                  <a:cubicBezTo>
                    <a:pt x="28" y="942"/>
                    <a:pt x="28" y="942"/>
                    <a:pt x="28" y="942"/>
                  </a:cubicBezTo>
                  <a:cubicBezTo>
                    <a:pt x="13" y="942"/>
                    <a:pt x="0" y="930"/>
                    <a:pt x="0" y="914"/>
                  </a:cubicBezTo>
                  <a:cubicBezTo>
                    <a:pt x="0" y="899"/>
                    <a:pt x="13" y="886"/>
                    <a:pt x="28" y="886"/>
                  </a:cubicBezTo>
                  <a:cubicBezTo>
                    <a:pt x="597" y="886"/>
                    <a:pt x="597" y="886"/>
                    <a:pt x="597" y="886"/>
                  </a:cubicBezTo>
                  <a:cubicBezTo>
                    <a:pt x="807" y="21"/>
                    <a:pt x="807" y="21"/>
                    <a:pt x="807" y="21"/>
                  </a:cubicBezTo>
                  <a:cubicBezTo>
                    <a:pt x="810" y="9"/>
                    <a:pt x="821" y="0"/>
                    <a:pt x="834" y="0"/>
                  </a:cubicBezTo>
                  <a:cubicBezTo>
                    <a:pt x="1020" y="0"/>
                    <a:pt x="1020" y="0"/>
                    <a:pt x="1020" y="0"/>
                  </a:cubicBezTo>
                  <a:cubicBezTo>
                    <a:pt x="1035" y="0"/>
                    <a:pt x="1048" y="12"/>
                    <a:pt x="1048" y="28"/>
                  </a:cubicBezTo>
                  <a:cubicBezTo>
                    <a:pt x="1048" y="43"/>
                    <a:pt x="1035" y="56"/>
                    <a:pt x="1020" y="56"/>
                  </a:cubicBezTo>
                  <a:cubicBezTo>
                    <a:pt x="856" y="56"/>
                    <a:pt x="856" y="56"/>
                    <a:pt x="856" y="56"/>
                  </a:cubicBezTo>
                  <a:cubicBezTo>
                    <a:pt x="646" y="921"/>
                    <a:pt x="646" y="921"/>
                    <a:pt x="646" y="921"/>
                  </a:cubicBezTo>
                  <a:cubicBezTo>
                    <a:pt x="643" y="933"/>
                    <a:pt x="632" y="942"/>
                    <a:pt x="619" y="9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79" name="Freeform 37"/>
            <p:cNvSpPr/>
            <p:nvPr/>
          </p:nvSpPr>
          <p:spPr bwMode="auto">
            <a:xfrm>
              <a:off x="9634538" y="2543175"/>
              <a:ext cx="735013" cy="404813"/>
            </a:xfrm>
            <a:custGeom>
              <a:avLst/>
              <a:gdLst>
                <a:gd name="T0" fmla="*/ 873 w 1023"/>
                <a:gd name="T1" fmla="*/ 563 h 563"/>
                <a:gd name="T2" fmla="*/ 189 w 1023"/>
                <a:gd name="T3" fmla="*/ 563 h 563"/>
                <a:gd name="T4" fmla="*/ 162 w 1023"/>
                <a:gd name="T5" fmla="*/ 543 h 563"/>
                <a:gd name="T6" fmla="*/ 2 w 1023"/>
                <a:gd name="T7" fmla="*/ 37 h 563"/>
                <a:gd name="T8" fmla="*/ 6 w 1023"/>
                <a:gd name="T9" fmla="*/ 12 h 563"/>
                <a:gd name="T10" fmla="*/ 29 w 1023"/>
                <a:gd name="T11" fmla="*/ 0 h 563"/>
                <a:gd name="T12" fmla="*/ 995 w 1023"/>
                <a:gd name="T13" fmla="*/ 0 h 563"/>
                <a:gd name="T14" fmla="*/ 1023 w 1023"/>
                <a:gd name="T15" fmla="*/ 28 h 563"/>
                <a:gd name="T16" fmla="*/ 995 w 1023"/>
                <a:gd name="T17" fmla="*/ 56 h 563"/>
                <a:gd name="T18" fmla="*/ 67 w 1023"/>
                <a:gd name="T19" fmla="*/ 56 h 563"/>
                <a:gd name="T20" fmla="*/ 209 w 1023"/>
                <a:gd name="T21" fmla="*/ 507 h 563"/>
                <a:gd name="T22" fmla="*/ 873 w 1023"/>
                <a:gd name="T23" fmla="*/ 507 h 563"/>
                <a:gd name="T24" fmla="*/ 901 w 1023"/>
                <a:gd name="T25" fmla="*/ 535 h 563"/>
                <a:gd name="T26" fmla="*/ 873 w 1023"/>
                <a:gd name="T27" fmla="*/ 5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3" h="563">
                  <a:moveTo>
                    <a:pt x="873" y="563"/>
                  </a:moveTo>
                  <a:cubicBezTo>
                    <a:pt x="189" y="563"/>
                    <a:pt x="189" y="563"/>
                    <a:pt x="189" y="563"/>
                  </a:cubicBezTo>
                  <a:cubicBezTo>
                    <a:pt x="176" y="563"/>
                    <a:pt x="166" y="555"/>
                    <a:pt x="162" y="543"/>
                  </a:cubicBezTo>
                  <a:cubicBezTo>
                    <a:pt x="2" y="37"/>
                    <a:pt x="2" y="37"/>
                    <a:pt x="2" y="37"/>
                  </a:cubicBezTo>
                  <a:cubicBezTo>
                    <a:pt x="0" y="28"/>
                    <a:pt x="1" y="19"/>
                    <a:pt x="6" y="12"/>
                  </a:cubicBezTo>
                  <a:cubicBezTo>
                    <a:pt x="12" y="5"/>
                    <a:pt x="20" y="0"/>
                    <a:pt x="29" y="0"/>
                  </a:cubicBezTo>
                  <a:cubicBezTo>
                    <a:pt x="995" y="0"/>
                    <a:pt x="995" y="0"/>
                    <a:pt x="995" y="0"/>
                  </a:cubicBezTo>
                  <a:cubicBezTo>
                    <a:pt x="1011" y="0"/>
                    <a:pt x="1023" y="13"/>
                    <a:pt x="1023" y="28"/>
                  </a:cubicBezTo>
                  <a:cubicBezTo>
                    <a:pt x="1023" y="44"/>
                    <a:pt x="1011" y="56"/>
                    <a:pt x="995" y="56"/>
                  </a:cubicBezTo>
                  <a:cubicBezTo>
                    <a:pt x="67" y="56"/>
                    <a:pt x="67" y="56"/>
                    <a:pt x="67" y="56"/>
                  </a:cubicBezTo>
                  <a:cubicBezTo>
                    <a:pt x="209" y="507"/>
                    <a:pt x="209" y="507"/>
                    <a:pt x="209" y="507"/>
                  </a:cubicBezTo>
                  <a:cubicBezTo>
                    <a:pt x="873" y="507"/>
                    <a:pt x="873" y="507"/>
                    <a:pt x="873" y="507"/>
                  </a:cubicBezTo>
                  <a:cubicBezTo>
                    <a:pt x="889" y="507"/>
                    <a:pt x="901" y="519"/>
                    <a:pt x="901" y="535"/>
                  </a:cubicBezTo>
                  <a:cubicBezTo>
                    <a:pt x="901" y="550"/>
                    <a:pt x="889" y="563"/>
                    <a:pt x="873" y="5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0" name="Freeform 38"/>
            <p:cNvSpPr/>
            <p:nvPr/>
          </p:nvSpPr>
          <p:spPr bwMode="auto">
            <a:xfrm>
              <a:off x="9998076" y="2209800"/>
              <a:ext cx="39688" cy="312738"/>
            </a:xfrm>
            <a:custGeom>
              <a:avLst/>
              <a:gdLst>
                <a:gd name="T0" fmla="*/ 28 w 56"/>
                <a:gd name="T1" fmla="*/ 436 h 436"/>
                <a:gd name="T2" fmla="*/ 0 w 56"/>
                <a:gd name="T3" fmla="*/ 408 h 436"/>
                <a:gd name="T4" fmla="*/ 0 w 56"/>
                <a:gd name="T5" fmla="*/ 28 h 436"/>
                <a:gd name="T6" fmla="*/ 28 w 56"/>
                <a:gd name="T7" fmla="*/ 0 h 436"/>
                <a:gd name="T8" fmla="*/ 56 w 56"/>
                <a:gd name="T9" fmla="*/ 28 h 436"/>
                <a:gd name="T10" fmla="*/ 56 w 56"/>
                <a:gd name="T11" fmla="*/ 408 h 436"/>
                <a:gd name="T12" fmla="*/ 28 w 56"/>
                <a:gd name="T13" fmla="*/ 436 h 436"/>
              </a:gdLst>
              <a:ahLst/>
              <a:cxnLst>
                <a:cxn ang="0">
                  <a:pos x="T0" y="T1"/>
                </a:cxn>
                <a:cxn ang="0">
                  <a:pos x="T2" y="T3"/>
                </a:cxn>
                <a:cxn ang="0">
                  <a:pos x="T4" y="T5"/>
                </a:cxn>
                <a:cxn ang="0">
                  <a:pos x="T6" y="T7"/>
                </a:cxn>
                <a:cxn ang="0">
                  <a:pos x="T8" y="T9"/>
                </a:cxn>
                <a:cxn ang="0">
                  <a:pos x="T10" y="T11"/>
                </a:cxn>
                <a:cxn ang="0">
                  <a:pos x="T12" y="T13"/>
                </a:cxn>
              </a:cxnLst>
              <a:rect l="0" t="0" r="r" b="b"/>
              <a:pathLst>
                <a:path w="56" h="436">
                  <a:moveTo>
                    <a:pt x="28" y="436"/>
                  </a:moveTo>
                  <a:cubicBezTo>
                    <a:pt x="13" y="436"/>
                    <a:pt x="0" y="423"/>
                    <a:pt x="0" y="408"/>
                  </a:cubicBezTo>
                  <a:cubicBezTo>
                    <a:pt x="0" y="28"/>
                    <a:pt x="0" y="28"/>
                    <a:pt x="0" y="28"/>
                  </a:cubicBezTo>
                  <a:cubicBezTo>
                    <a:pt x="0" y="13"/>
                    <a:pt x="13" y="0"/>
                    <a:pt x="28" y="0"/>
                  </a:cubicBezTo>
                  <a:cubicBezTo>
                    <a:pt x="44" y="0"/>
                    <a:pt x="56" y="13"/>
                    <a:pt x="56" y="28"/>
                  </a:cubicBezTo>
                  <a:cubicBezTo>
                    <a:pt x="56" y="408"/>
                    <a:pt x="56" y="408"/>
                    <a:pt x="56" y="408"/>
                  </a:cubicBezTo>
                  <a:cubicBezTo>
                    <a:pt x="56" y="423"/>
                    <a:pt x="44" y="436"/>
                    <a:pt x="28" y="4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1" name="Freeform 39"/>
            <p:cNvSpPr/>
            <p:nvPr/>
          </p:nvSpPr>
          <p:spPr bwMode="auto">
            <a:xfrm>
              <a:off x="9890126" y="2359025"/>
              <a:ext cx="257175" cy="163513"/>
            </a:xfrm>
            <a:custGeom>
              <a:avLst/>
              <a:gdLst>
                <a:gd name="T0" fmla="*/ 178 w 357"/>
                <a:gd name="T1" fmla="*/ 228 h 228"/>
                <a:gd name="T2" fmla="*/ 157 w 357"/>
                <a:gd name="T3" fmla="*/ 218 h 228"/>
                <a:gd name="T4" fmla="*/ 10 w 357"/>
                <a:gd name="T5" fmla="*/ 49 h 228"/>
                <a:gd name="T6" fmla="*/ 12 w 357"/>
                <a:gd name="T7" fmla="*/ 10 h 228"/>
                <a:gd name="T8" fmla="*/ 52 w 357"/>
                <a:gd name="T9" fmla="*/ 13 h 228"/>
                <a:gd name="T10" fmla="*/ 178 w 357"/>
                <a:gd name="T11" fmla="*/ 157 h 228"/>
                <a:gd name="T12" fmla="*/ 305 w 357"/>
                <a:gd name="T13" fmla="*/ 13 h 228"/>
                <a:gd name="T14" fmla="*/ 345 w 357"/>
                <a:gd name="T15" fmla="*/ 10 h 228"/>
                <a:gd name="T16" fmla="*/ 347 w 357"/>
                <a:gd name="T17" fmla="*/ 49 h 228"/>
                <a:gd name="T18" fmla="*/ 200 w 357"/>
                <a:gd name="T19" fmla="*/ 218 h 228"/>
                <a:gd name="T20" fmla="*/ 178 w 357"/>
                <a:gd name="T21"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28">
                  <a:moveTo>
                    <a:pt x="178" y="228"/>
                  </a:moveTo>
                  <a:cubicBezTo>
                    <a:pt x="170" y="228"/>
                    <a:pt x="163" y="224"/>
                    <a:pt x="157" y="218"/>
                  </a:cubicBezTo>
                  <a:cubicBezTo>
                    <a:pt x="10" y="49"/>
                    <a:pt x="10" y="49"/>
                    <a:pt x="10" y="49"/>
                  </a:cubicBezTo>
                  <a:cubicBezTo>
                    <a:pt x="0" y="38"/>
                    <a:pt x="1" y="20"/>
                    <a:pt x="12" y="10"/>
                  </a:cubicBezTo>
                  <a:cubicBezTo>
                    <a:pt x="24" y="0"/>
                    <a:pt x="42" y="1"/>
                    <a:pt x="52" y="13"/>
                  </a:cubicBezTo>
                  <a:cubicBezTo>
                    <a:pt x="178" y="157"/>
                    <a:pt x="178" y="157"/>
                    <a:pt x="178" y="157"/>
                  </a:cubicBezTo>
                  <a:cubicBezTo>
                    <a:pt x="305" y="13"/>
                    <a:pt x="305" y="13"/>
                    <a:pt x="305" y="13"/>
                  </a:cubicBezTo>
                  <a:cubicBezTo>
                    <a:pt x="315" y="1"/>
                    <a:pt x="333" y="0"/>
                    <a:pt x="345" y="10"/>
                  </a:cubicBezTo>
                  <a:cubicBezTo>
                    <a:pt x="356" y="20"/>
                    <a:pt x="357" y="38"/>
                    <a:pt x="347" y="49"/>
                  </a:cubicBezTo>
                  <a:cubicBezTo>
                    <a:pt x="200" y="218"/>
                    <a:pt x="200" y="218"/>
                    <a:pt x="200" y="218"/>
                  </a:cubicBezTo>
                  <a:cubicBezTo>
                    <a:pt x="194" y="224"/>
                    <a:pt x="187" y="228"/>
                    <a:pt x="178" y="2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grpSp>
      <p:grpSp>
        <p:nvGrpSpPr>
          <p:cNvPr id="73" name="Group 58"/>
          <p:cNvGrpSpPr/>
          <p:nvPr/>
        </p:nvGrpSpPr>
        <p:grpSpPr bwMode="auto">
          <a:xfrm>
            <a:off x="6611784" y="2306176"/>
            <a:ext cx="374890" cy="373888"/>
            <a:chOff x="8521700" y="4130676"/>
            <a:chExt cx="574675" cy="573087"/>
          </a:xfrm>
          <a:solidFill>
            <a:schemeClr val="bg1"/>
          </a:solidFill>
        </p:grpSpPr>
        <p:sp>
          <p:nvSpPr>
            <p:cNvPr id="74" name="Freeform 32"/>
            <p:cNvSpPr/>
            <p:nvPr/>
          </p:nvSpPr>
          <p:spPr bwMode="auto">
            <a:xfrm>
              <a:off x="8521700" y="4322763"/>
              <a:ext cx="360363" cy="381000"/>
            </a:xfrm>
            <a:custGeom>
              <a:avLst/>
              <a:gdLst>
                <a:gd name="T0" fmla="*/ 47 w 121"/>
                <a:gd name="T1" fmla="*/ 128 h 128"/>
                <a:gd name="T2" fmla="*/ 22 w 121"/>
                <a:gd name="T3" fmla="*/ 118 h 128"/>
                <a:gd name="T4" fmla="*/ 14 w 121"/>
                <a:gd name="T5" fmla="*/ 110 h 128"/>
                <a:gd name="T6" fmla="*/ 14 w 121"/>
                <a:gd name="T7" fmla="*/ 58 h 128"/>
                <a:gd name="T8" fmla="*/ 58 w 121"/>
                <a:gd name="T9" fmla="*/ 14 h 128"/>
                <a:gd name="T10" fmla="*/ 89 w 121"/>
                <a:gd name="T11" fmla="*/ 0 h 128"/>
                <a:gd name="T12" fmla="*/ 119 w 121"/>
                <a:gd name="T13" fmla="*/ 18 h 128"/>
                <a:gd name="T14" fmla="*/ 118 w 121"/>
                <a:gd name="T15" fmla="*/ 27 h 128"/>
                <a:gd name="T16" fmla="*/ 109 w 121"/>
                <a:gd name="T17" fmla="*/ 26 h 128"/>
                <a:gd name="T18" fmla="*/ 88 w 121"/>
                <a:gd name="T19" fmla="*/ 12 h 128"/>
                <a:gd name="T20" fmla="*/ 66 w 121"/>
                <a:gd name="T21" fmla="*/ 22 h 128"/>
                <a:gd name="T22" fmla="*/ 22 w 121"/>
                <a:gd name="T23" fmla="*/ 66 h 128"/>
                <a:gd name="T24" fmla="*/ 22 w 121"/>
                <a:gd name="T25" fmla="*/ 102 h 128"/>
                <a:gd name="T26" fmla="*/ 30 w 121"/>
                <a:gd name="T27" fmla="*/ 110 h 128"/>
                <a:gd name="T28" fmla="*/ 48 w 121"/>
                <a:gd name="T29" fmla="*/ 116 h 128"/>
                <a:gd name="T30" fmla="*/ 70 w 121"/>
                <a:gd name="T31" fmla="*/ 106 h 128"/>
                <a:gd name="T32" fmla="*/ 102 w 121"/>
                <a:gd name="T33" fmla="*/ 74 h 128"/>
                <a:gd name="T34" fmla="*/ 110 w 121"/>
                <a:gd name="T35" fmla="*/ 74 h 128"/>
                <a:gd name="T36" fmla="*/ 110 w 121"/>
                <a:gd name="T37" fmla="*/ 82 h 128"/>
                <a:gd name="T38" fmla="*/ 78 w 121"/>
                <a:gd name="T39" fmla="*/ 114 h 128"/>
                <a:gd name="T40" fmla="*/ 49 w 121"/>
                <a:gd name="T41" fmla="*/ 128 h 128"/>
                <a:gd name="T42" fmla="*/ 47 w 121"/>
                <a:gd name="T43"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128">
                  <a:moveTo>
                    <a:pt x="47" y="128"/>
                  </a:moveTo>
                  <a:cubicBezTo>
                    <a:pt x="37" y="128"/>
                    <a:pt x="28" y="125"/>
                    <a:pt x="22" y="118"/>
                  </a:cubicBezTo>
                  <a:cubicBezTo>
                    <a:pt x="14" y="110"/>
                    <a:pt x="14" y="110"/>
                    <a:pt x="14" y="110"/>
                  </a:cubicBezTo>
                  <a:cubicBezTo>
                    <a:pt x="0" y="96"/>
                    <a:pt x="0" y="72"/>
                    <a:pt x="14" y="58"/>
                  </a:cubicBezTo>
                  <a:cubicBezTo>
                    <a:pt x="58" y="14"/>
                    <a:pt x="58" y="14"/>
                    <a:pt x="58" y="14"/>
                  </a:cubicBezTo>
                  <a:cubicBezTo>
                    <a:pt x="70" y="2"/>
                    <a:pt x="81" y="0"/>
                    <a:pt x="89" y="0"/>
                  </a:cubicBezTo>
                  <a:cubicBezTo>
                    <a:pt x="100" y="1"/>
                    <a:pt x="111" y="7"/>
                    <a:pt x="119" y="18"/>
                  </a:cubicBezTo>
                  <a:cubicBezTo>
                    <a:pt x="121" y="21"/>
                    <a:pt x="120" y="25"/>
                    <a:pt x="118" y="27"/>
                  </a:cubicBezTo>
                  <a:cubicBezTo>
                    <a:pt x="115" y="29"/>
                    <a:pt x="111" y="28"/>
                    <a:pt x="109" y="26"/>
                  </a:cubicBezTo>
                  <a:cubicBezTo>
                    <a:pt x="103" y="17"/>
                    <a:pt x="96" y="13"/>
                    <a:pt x="88" y="12"/>
                  </a:cubicBezTo>
                  <a:cubicBezTo>
                    <a:pt x="81" y="12"/>
                    <a:pt x="73" y="15"/>
                    <a:pt x="66" y="22"/>
                  </a:cubicBezTo>
                  <a:cubicBezTo>
                    <a:pt x="22" y="66"/>
                    <a:pt x="22" y="66"/>
                    <a:pt x="22" y="66"/>
                  </a:cubicBezTo>
                  <a:cubicBezTo>
                    <a:pt x="13" y="76"/>
                    <a:pt x="13" y="92"/>
                    <a:pt x="22" y="102"/>
                  </a:cubicBezTo>
                  <a:cubicBezTo>
                    <a:pt x="30" y="110"/>
                    <a:pt x="30" y="110"/>
                    <a:pt x="30" y="110"/>
                  </a:cubicBezTo>
                  <a:cubicBezTo>
                    <a:pt x="35" y="114"/>
                    <a:pt x="41" y="117"/>
                    <a:pt x="48" y="116"/>
                  </a:cubicBezTo>
                  <a:cubicBezTo>
                    <a:pt x="56" y="116"/>
                    <a:pt x="63" y="112"/>
                    <a:pt x="70" y="106"/>
                  </a:cubicBezTo>
                  <a:cubicBezTo>
                    <a:pt x="102" y="74"/>
                    <a:pt x="102" y="74"/>
                    <a:pt x="102" y="74"/>
                  </a:cubicBezTo>
                  <a:cubicBezTo>
                    <a:pt x="104" y="71"/>
                    <a:pt x="108" y="71"/>
                    <a:pt x="110" y="74"/>
                  </a:cubicBezTo>
                  <a:cubicBezTo>
                    <a:pt x="113" y="76"/>
                    <a:pt x="113" y="80"/>
                    <a:pt x="110" y="82"/>
                  </a:cubicBezTo>
                  <a:cubicBezTo>
                    <a:pt x="78" y="114"/>
                    <a:pt x="78" y="114"/>
                    <a:pt x="78" y="114"/>
                  </a:cubicBezTo>
                  <a:cubicBezTo>
                    <a:pt x="70" y="123"/>
                    <a:pt x="59" y="128"/>
                    <a:pt x="49" y="128"/>
                  </a:cubicBezTo>
                  <a:cubicBezTo>
                    <a:pt x="48" y="128"/>
                    <a:pt x="47" y="128"/>
                    <a:pt x="47"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75" name="Freeform 33"/>
            <p:cNvSpPr/>
            <p:nvPr/>
          </p:nvSpPr>
          <p:spPr bwMode="auto">
            <a:xfrm>
              <a:off x="8769350" y="4130676"/>
              <a:ext cx="327025" cy="392113"/>
            </a:xfrm>
            <a:custGeom>
              <a:avLst/>
              <a:gdLst>
                <a:gd name="T0" fmla="*/ 29 w 110"/>
                <a:gd name="T1" fmla="*/ 132 h 132"/>
                <a:gd name="T2" fmla="*/ 26 w 110"/>
                <a:gd name="T3" fmla="*/ 132 h 132"/>
                <a:gd name="T4" fmla="*/ 2 w 110"/>
                <a:gd name="T5" fmla="*/ 118 h 132"/>
                <a:gd name="T6" fmla="*/ 4 w 110"/>
                <a:gd name="T7" fmla="*/ 110 h 132"/>
                <a:gd name="T8" fmla="*/ 12 w 110"/>
                <a:gd name="T9" fmla="*/ 112 h 132"/>
                <a:gd name="T10" fmla="*/ 27 w 110"/>
                <a:gd name="T11" fmla="*/ 120 h 132"/>
                <a:gd name="T12" fmla="*/ 43 w 110"/>
                <a:gd name="T13" fmla="*/ 115 h 132"/>
                <a:gd name="T14" fmla="*/ 91 w 110"/>
                <a:gd name="T15" fmla="*/ 67 h 132"/>
                <a:gd name="T16" fmla="*/ 98 w 110"/>
                <a:gd name="T17" fmla="*/ 51 h 132"/>
                <a:gd name="T18" fmla="*/ 91 w 110"/>
                <a:gd name="T19" fmla="*/ 35 h 132"/>
                <a:gd name="T20" fmla="*/ 83 w 110"/>
                <a:gd name="T21" fmla="*/ 27 h 132"/>
                <a:gd name="T22" fmla="*/ 47 w 110"/>
                <a:gd name="T23" fmla="*/ 23 h 132"/>
                <a:gd name="T24" fmla="*/ 11 w 110"/>
                <a:gd name="T25" fmla="*/ 59 h 132"/>
                <a:gd name="T26" fmla="*/ 3 w 110"/>
                <a:gd name="T27" fmla="*/ 59 h 132"/>
                <a:gd name="T28" fmla="*/ 3 w 110"/>
                <a:gd name="T29" fmla="*/ 51 h 132"/>
                <a:gd name="T30" fmla="*/ 39 w 110"/>
                <a:gd name="T31" fmla="*/ 15 h 132"/>
                <a:gd name="T32" fmla="*/ 91 w 110"/>
                <a:gd name="T33" fmla="*/ 19 h 132"/>
                <a:gd name="T34" fmla="*/ 99 w 110"/>
                <a:gd name="T35" fmla="*/ 27 h 132"/>
                <a:gd name="T36" fmla="*/ 110 w 110"/>
                <a:gd name="T37" fmla="*/ 51 h 132"/>
                <a:gd name="T38" fmla="*/ 99 w 110"/>
                <a:gd name="T39" fmla="*/ 75 h 132"/>
                <a:gd name="T40" fmla="*/ 51 w 110"/>
                <a:gd name="T41" fmla="*/ 123 h 132"/>
                <a:gd name="T42" fmla="*/ 29 w 110"/>
                <a:gd name="T43"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132">
                  <a:moveTo>
                    <a:pt x="29" y="132"/>
                  </a:moveTo>
                  <a:cubicBezTo>
                    <a:pt x="28" y="132"/>
                    <a:pt x="27" y="132"/>
                    <a:pt x="26" y="132"/>
                  </a:cubicBezTo>
                  <a:cubicBezTo>
                    <a:pt x="16" y="131"/>
                    <a:pt x="7" y="126"/>
                    <a:pt x="2" y="118"/>
                  </a:cubicBezTo>
                  <a:cubicBezTo>
                    <a:pt x="0" y="116"/>
                    <a:pt x="1" y="112"/>
                    <a:pt x="4" y="110"/>
                  </a:cubicBezTo>
                  <a:cubicBezTo>
                    <a:pt x="6" y="108"/>
                    <a:pt x="10" y="109"/>
                    <a:pt x="12" y="112"/>
                  </a:cubicBezTo>
                  <a:cubicBezTo>
                    <a:pt x="15" y="116"/>
                    <a:pt x="21" y="120"/>
                    <a:pt x="27" y="120"/>
                  </a:cubicBezTo>
                  <a:cubicBezTo>
                    <a:pt x="33" y="121"/>
                    <a:pt x="39" y="119"/>
                    <a:pt x="43" y="115"/>
                  </a:cubicBezTo>
                  <a:cubicBezTo>
                    <a:pt x="91" y="67"/>
                    <a:pt x="91" y="67"/>
                    <a:pt x="91" y="67"/>
                  </a:cubicBezTo>
                  <a:cubicBezTo>
                    <a:pt x="95" y="62"/>
                    <a:pt x="98" y="57"/>
                    <a:pt x="98" y="51"/>
                  </a:cubicBezTo>
                  <a:cubicBezTo>
                    <a:pt x="98" y="45"/>
                    <a:pt x="95" y="40"/>
                    <a:pt x="91" y="35"/>
                  </a:cubicBezTo>
                  <a:cubicBezTo>
                    <a:pt x="83" y="27"/>
                    <a:pt x="83" y="27"/>
                    <a:pt x="83" y="27"/>
                  </a:cubicBezTo>
                  <a:cubicBezTo>
                    <a:pt x="73" y="18"/>
                    <a:pt x="57" y="14"/>
                    <a:pt x="47" y="23"/>
                  </a:cubicBezTo>
                  <a:cubicBezTo>
                    <a:pt x="11" y="59"/>
                    <a:pt x="11" y="59"/>
                    <a:pt x="11" y="59"/>
                  </a:cubicBezTo>
                  <a:cubicBezTo>
                    <a:pt x="9" y="62"/>
                    <a:pt x="5" y="62"/>
                    <a:pt x="3" y="59"/>
                  </a:cubicBezTo>
                  <a:cubicBezTo>
                    <a:pt x="0" y="57"/>
                    <a:pt x="0" y="53"/>
                    <a:pt x="3" y="51"/>
                  </a:cubicBezTo>
                  <a:cubicBezTo>
                    <a:pt x="39" y="15"/>
                    <a:pt x="39" y="15"/>
                    <a:pt x="39" y="15"/>
                  </a:cubicBezTo>
                  <a:cubicBezTo>
                    <a:pt x="53" y="0"/>
                    <a:pt x="78" y="5"/>
                    <a:pt x="91" y="19"/>
                  </a:cubicBezTo>
                  <a:cubicBezTo>
                    <a:pt x="99" y="27"/>
                    <a:pt x="99" y="27"/>
                    <a:pt x="99" y="27"/>
                  </a:cubicBezTo>
                  <a:cubicBezTo>
                    <a:pt x="106" y="34"/>
                    <a:pt x="110" y="42"/>
                    <a:pt x="110" y="51"/>
                  </a:cubicBezTo>
                  <a:cubicBezTo>
                    <a:pt x="110" y="60"/>
                    <a:pt x="106" y="68"/>
                    <a:pt x="99" y="75"/>
                  </a:cubicBezTo>
                  <a:cubicBezTo>
                    <a:pt x="51" y="123"/>
                    <a:pt x="51" y="123"/>
                    <a:pt x="51" y="123"/>
                  </a:cubicBezTo>
                  <a:cubicBezTo>
                    <a:pt x="45" y="129"/>
                    <a:pt x="38" y="132"/>
                    <a:pt x="29"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grpSp>
      <p:sp>
        <p:nvSpPr>
          <p:cNvPr id="91" name="文本框 90"/>
          <p:cNvSpPr txBox="1"/>
          <p:nvPr/>
        </p:nvSpPr>
        <p:spPr>
          <a:xfrm>
            <a:off x="7435215" y="1736812"/>
            <a:ext cx="3613150" cy="532765"/>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2" name="文本框 91"/>
          <p:cNvSpPr txBox="1"/>
          <p:nvPr/>
        </p:nvSpPr>
        <p:spPr>
          <a:xfrm>
            <a:off x="8039100" y="3326217"/>
            <a:ext cx="3613150" cy="532765"/>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3" name="文本框 92"/>
          <p:cNvSpPr txBox="1"/>
          <p:nvPr/>
        </p:nvSpPr>
        <p:spPr>
          <a:xfrm>
            <a:off x="7526020" y="4889587"/>
            <a:ext cx="3613150" cy="532765"/>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4" name="文本框 93"/>
          <p:cNvSpPr txBox="1"/>
          <p:nvPr/>
        </p:nvSpPr>
        <p:spPr>
          <a:xfrm>
            <a:off x="1042035" y="4889587"/>
            <a:ext cx="3613150" cy="532765"/>
          </a:xfrm>
          <a:prstGeom prst="rect">
            <a:avLst/>
          </a:prstGeom>
          <a:noFill/>
        </p:spPr>
        <p:txBody>
          <a:bodyPr wrap="square" rtlCol="0">
            <a:spAutoFit/>
          </a:bodyPr>
          <a:lstStyle/>
          <a:p>
            <a:pPr algn="r"/>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5" name="文本框 94"/>
          <p:cNvSpPr txBox="1"/>
          <p:nvPr/>
        </p:nvSpPr>
        <p:spPr>
          <a:xfrm>
            <a:off x="536575" y="3315422"/>
            <a:ext cx="3613150" cy="532765"/>
          </a:xfrm>
          <a:prstGeom prst="rect">
            <a:avLst/>
          </a:prstGeom>
          <a:noFill/>
        </p:spPr>
        <p:txBody>
          <a:bodyPr wrap="square" rtlCol="0">
            <a:spAutoFit/>
          </a:bodyPr>
          <a:lstStyle/>
          <a:p>
            <a:pPr algn="r"/>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6" name="文本框 95"/>
          <p:cNvSpPr txBox="1"/>
          <p:nvPr/>
        </p:nvSpPr>
        <p:spPr>
          <a:xfrm>
            <a:off x="1188720" y="1746337"/>
            <a:ext cx="3613150" cy="532765"/>
          </a:xfrm>
          <a:prstGeom prst="rect">
            <a:avLst/>
          </a:prstGeom>
          <a:noFill/>
        </p:spPr>
        <p:txBody>
          <a:bodyPr wrap="square" rtlCol="0">
            <a:spAutoFit/>
          </a:bodyPr>
          <a:lstStyle/>
          <a:p>
            <a:pPr algn="r"/>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ppt_w</p:attrName>
                                        </p:attrNameLst>
                                      </p:cBhvr>
                                      <p:tavLst>
                                        <p:tav tm="0">
                                          <p:val>
                                            <p:fltVal val="0"/>
                                          </p:val>
                                        </p:tav>
                                        <p:tav tm="100000">
                                          <p:val>
                                            <p:strVal val="#ppt_w"/>
                                          </p:val>
                                        </p:tav>
                                      </p:tavLst>
                                    </p:anim>
                                    <p:anim calcmode="lin" valueType="num">
                                      <p:cBhvr>
                                        <p:cTn id="8" dur="500" fill="hold"/>
                                        <p:tgtEl>
                                          <p:spTgt spid="96"/>
                                        </p:tgtEl>
                                        <p:attrNameLst>
                                          <p:attrName>ppt_h</p:attrName>
                                        </p:attrNameLst>
                                      </p:cBhvr>
                                      <p:tavLst>
                                        <p:tav tm="0">
                                          <p:val>
                                            <p:fltVal val="0"/>
                                          </p:val>
                                        </p:tav>
                                        <p:tav tm="100000">
                                          <p:val>
                                            <p:strVal val="#ppt_h"/>
                                          </p:val>
                                        </p:tav>
                                      </p:tavLst>
                                    </p:anim>
                                    <p:animEffect transition="in" filter="fade">
                                      <p:cBhvr>
                                        <p:cTn id="9" dur="500"/>
                                        <p:tgtEl>
                                          <p:spTgt spid="9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p:cTn id="13" dur="500" fill="hold"/>
                                        <p:tgtEl>
                                          <p:spTgt spid="91"/>
                                        </p:tgtEl>
                                        <p:attrNameLst>
                                          <p:attrName>ppt_w</p:attrName>
                                        </p:attrNameLst>
                                      </p:cBhvr>
                                      <p:tavLst>
                                        <p:tav tm="0">
                                          <p:val>
                                            <p:fltVal val="0"/>
                                          </p:val>
                                        </p:tav>
                                        <p:tav tm="100000">
                                          <p:val>
                                            <p:strVal val="#ppt_w"/>
                                          </p:val>
                                        </p:tav>
                                      </p:tavLst>
                                    </p:anim>
                                    <p:anim calcmode="lin" valueType="num">
                                      <p:cBhvr>
                                        <p:cTn id="14" dur="500" fill="hold"/>
                                        <p:tgtEl>
                                          <p:spTgt spid="91"/>
                                        </p:tgtEl>
                                        <p:attrNameLst>
                                          <p:attrName>ppt_h</p:attrName>
                                        </p:attrNameLst>
                                      </p:cBhvr>
                                      <p:tavLst>
                                        <p:tav tm="0">
                                          <p:val>
                                            <p:fltVal val="0"/>
                                          </p:val>
                                        </p:tav>
                                        <p:tav tm="100000">
                                          <p:val>
                                            <p:strVal val="#ppt_h"/>
                                          </p:val>
                                        </p:tav>
                                      </p:tavLst>
                                    </p:anim>
                                    <p:animEffect transition="in" filter="fade">
                                      <p:cBhvr>
                                        <p:cTn id="15" dur="500"/>
                                        <p:tgtEl>
                                          <p:spTgt spid="9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p:cTn id="19" dur="500" fill="hold"/>
                                        <p:tgtEl>
                                          <p:spTgt spid="95"/>
                                        </p:tgtEl>
                                        <p:attrNameLst>
                                          <p:attrName>ppt_w</p:attrName>
                                        </p:attrNameLst>
                                      </p:cBhvr>
                                      <p:tavLst>
                                        <p:tav tm="0">
                                          <p:val>
                                            <p:fltVal val="0"/>
                                          </p:val>
                                        </p:tav>
                                        <p:tav tm="100000">
                                          <p:val>
                                            <p:strVal val="#ppt_w"/>
                                          </p:val>
                                        </p:tav>
                                      </p:tavLst>
                                    </p:anim>
                                    <p:anim calcmode="lin" valueType="num">
                                      <p:cBhvr>
                                        <p:cTn id="20" dur="500" fill="hold"/>
                                        <p:tgtEl>
                                          <p:spTgt spid="95"/>
                                        </p:tgtEl>
                                        <p:attrNameLst>
                                          <p:attrName>ppt_h</p:attrName>
                                        </p:attrNameLst>
                                      </p:cBhvr>
                                      <p:tavLst>
                                        <p:tav tm="0">
                                          <p:val>
                                            <p:fltVal val="0"/>
                                          </p:val>
                                        </p:tav>
                                        <p:tav tm="100000">
                                          <p:val>
                                            <p:strVal val="#ppt_h"/>
                                          </p:val>
                                        </p:tav>
                                      </p:tavLst>
                                    </p:anim>
                                    <p:animEffect transition="in" filter="fade">
                                      <p:cBhvr>
                                        <p:cTn id="21" dur="500"/>
                                        <p:tgtEl>
                                          <p:spTgt spid="9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p:cTn id="25" dur="500" fill="hold"/>
                                        <p:tgtEl>
                                          <p:spTgt spid="92"/>
                                        </p:tgtEl>
                                        <p:attrNameLst>
                                          <p:attrName>ppt_w</p:attrName>
                                        </p:attrNameLst>
                                      </p:cBhvr>
                                      <p:tavLst>
                                        <p:tav tm="0">
                                          <p:val>
                                            <p:fltVal val="0"/>
                                          </p:val>
                                        </p:tav>
                                        <p:tav tm="100000">
                                          <p:val>
                                            <p:strVal val="#ppt_w"/>
                                          </p:val>
                                        </p:tav>
                                      </p:tavLst>
                                    </p:anim>
                                    <p:anim calcmode="lin" valueType="num">
                                      <p:cBhvr>
                                        <p:cTn id="26" dur="500" fill="hold"/>
                                        <p:tgtEl>
                                          <p:spTgt spid="92"/>
                                        </p:tgtEl>
                                        <p:attrNameLst>
                                          <p:attrName>ppt_h</p:attrName>
                                        </p:attrNameLst>
                                      </p:cBhvr>
                                      <p:tavLst>
                                        <p:tav tm="0">
                                          <p:val>
                                            <p:fltVal val="0"/>
                                          </p:val>
                                        </p:tav>
                                        <p:tav tm="100000">
                                          <p:val>
                                            <p:strVal val="#ppt_h"/>
                                          </p:val>
                                        </p:tav>
                                      </p:tavLst>
                                    </p:anim>
                                    <p:animEffect transition="in" filter="fade">
                                      <p:cBhvr>
                                        <p:cTn id="27" dur="500"/>
                                        <p:tgtEl>
                                          <p:spTgt spid="9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anim calcmode="lin" valueType="num">
                                      <p:cBhvr>
                                        <p:cTn id="31" dur="500" fill="hold"/>
                                        <p:tgtEl>
                                          <p:spTgt spid="94"/>
                                        </p:tgtEl>
                                        <p:attrNameLst>
                                          <p:attrName>ppt_w</p:attrName>
                                        </p:attrNameLst>
                                      </p:cBhvr>
                                      <p:tavLst>
                                        <p:tav tm="0">
                                          <p:val>
                                            <p:fltVal val="0"/>
                                          </p:val>
                                        </p:tav>
                                        <p:tav tm="100000">
                                          <p:val>
                                            <p:strVal val="#ppt_w"/>
                                          </p:val>
                                        </p:tav>
                                      </p:tavLst>
                                    </p:anim>
                                    <p:anim calcmode="lin" valueType="num">
                                      <p:cBhvr>
                                        <p:cTn id="32" dur="500" fill="hold"/>
                                        <p:tgtEl>
                                          <p:spTgt spid="94"/>
                                        </p:tgtEl>
                                        <p:attrNameLst>
                                          <p:attrName>ppt_h</p:attrName>
                                        </p:attrNameLst>
                                      </p:cBhvr>
                                      <p:tavLst>
                                        <p:tav tm="0">
                                          <p:val>
                                            <p:fltVal val="0"/>
                                          </p:val>
                                        </p:tav>
                                        <p:tav tm="100000">
                                          <p:val>
                                            <p:strVal val="#ppt_h"/>
                                          </p:val>
                                        </p:tav>
                                      </p:tavLst>
                                    </p:anim>
                                    <p:animEffect transition="in" filter="fade">
                                      <p:cBhvr>
                                        <p:cTn id="33" dur="500"/>
                                        <p:tgtEl>
                                          <p:spTgt spid="9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93"/>
                                        </p:tgtEl>
                                        <p:attrNameLst>
                                          <p:attrName>style.visibility</p:attrName>
                                        </p:attrNameLst>
                                      </p:cBhvr>
                                      <p:to>
                                        <p:strVal val="visible"/>
                                      </p:to>
                                    </p:set>
                                    <p:anim calcmode="lin" valueType="num">
                                      <p:cBhvr>
                                        <p:cTn id="37" dur="500" fill="hold"/>
                                        <p:tgtEl>
                                          <p:spTgt spid="93"/>
                                        </p:tgtEl>
                                        <p:attrNameLst>
                                          <p:attrName>ppt_w</p:attrName>
                                        </p:attrNameLst>
                                      </p:cBhvr>
                                      <p:tavLst>
                                        <p:tav tm="0">
                                          <p:val>
                                            <p:fltVal val="0"/>
                                          </p:val>
                                        </p:tav>
                                        <p:tav tm="100000">
                                          <p:val>
                                            <p:strVal val="#ppt_w"/>
                                          </p:val>
                                        </p:tav>
                                      </p:tavLst>
                                    </p:anim>
                                    <p:anim calcmode="lin" valueType="num">
                                      <p:cBhvr>
                                        <p:cTn id="38" dur="500" fill="hold"/>
                                        <p:tgtEl>
                                          <p:spTgt spid="93"/>
                                        </p:tgtEl>
                                        <p:attrNameLst>
                                          <p:attrName>ppt_h</p:attrName>
                                        </p:attrNameLst>
                                      </p:cBhvr>
                                      <p:tavLst>
                                        <p:tav tm="0">
                                          <p:val>
                                            <p:fltVal val="0"/>
                                          </p:val>
                                        </p:tav>
                                        <p:tav tm="100000">
                                          <p:val>
                                            <p:strVal val="#ppt_h"/>
                                          </p:val>
                                        </p:tav>
                                      </p:tavLst>
                                    </p:anim>
                                    <p:animEffect transition="in" filter="fade">
                                      <p:cBhvr>
                                        <p:cTn id="3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P spid="94" grpId="0"/>
      <p:bldP spid="95" grpId="0"/>
      <p:bldP spid="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未标题-1"/>
          <p:cNvPicPr>
            <a:picLocks noChangeAspect="1"/>
          </p:cNvPicPr>
          <p:nvPr/>
        </p:nvPicPr>
        <p:blipFill>
          <a:blip r:embed="rId2" cstate="print"/>
          <a:stretch>
            <a:fillRect/>
          </a:stretch>
        </p:blipFill>
        <p:spPr>
          <a:xfrm>
            <a:off x="-36830" y="-28575"/>
            <a:ext cx="12265660" cy="6915150"/>
          </a:xfrm>
          <a:prstGeom prst="rect">
            <a:avLst/>
          </a:prstGeom>
        </p:spPr>
      </p:pic>
      <p:sp>
        <p:nvSpPr>
          <p:cNvPr id="4" name="矩形 3"/>
          <p:cNvSpPr/>
          <p:nvPr/>
        </p:nvSpPr>
        <p:spPr>
          <a:xfrm>
            <a:off x="6631997" y="1713730"/>
            <a:ext cx="1620180" cy="16201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矩形 4"/>
          <p:cNvSpPr/>
          <p:nvPr/>
        </p:nvSpPr>
        <p:spPr>
          <a:xfrm>
            <a:off x="8254060" y="1713730"/>
            <a:ext cx="1620180" cy="162018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 name="矩形 5"/>
          <p:cNvSpPr/>
          <p:nvPr/>
        </p:nvSpPr>
        <p:spPr>
          <a:xfrm>
            <a:off x="6785016" y="1592796"/>
            <a:ext cx="1314142" cy="1862048"/>
          </a:xfrm>
          <a:prstGeom prst="rect">
            <a:avLst/>
          </a:prstGeom>
        </p:spPr>
        <p:txBody>
          <a:bodyPr wrap="none">
            <a:spAutoFit/>
          </a:bodyPr>
          <a:lstStyle/>
          <a:p>
            <a:r>
              <a:rPr lang="zh-CN" altLang="en-US" sz="11500" dirty="0">
                <a:solidFill>
                  <a:schemeClr val="bg1"/>
                </a:solidFill>
                <a:ea typeface="微软雅黑" panose="020B0503020204020204" pitchFamily="34" charset="-122"/>
              </a:rPr>
              <a:t>P</a:t>
            </a:r>
            <a:r>
              <a:rPr lang="zh-CN" altLang="en-US" dirty="0">
                <a:solidFill>
                  <a:schemeClr val="bg1"/>
                </a:solidFill>
                <a:ea typeface="微软雅黑" panose="020B0503020204020204" pitchFamily="34" charset="-122"/>
              </a:rPr>
              <a:t>ART</a:t>
            </a:r>
          </a:p>
        </p:txBody>
      </p:sp>
      <p:sp>
        <p:nvSpPr>
          <p:cNvPr id="10" name="矩形 9"/>
          <p:cNvSpPr/>
          <p:nvPr/>
        </p:nvSpPr>
        <p:spPr>
          <a:xfrm>
            <a:off x="6523687" y="3771443"/>
            <a:ext cx="1928733" cy="584775"/>
          </a:xfrm>
          <a:prstGeom prst="rect">
            <a:avLst/>
          </a:prstGeom>
        </p:spPr>
        <p:txBody>
          <a:bodyPr wrap="none">
            <a:spAutoFit/>
          </a:bodyPr>
          <a:lstStyle/>
          <a:p>
            <a:r>
              <a:rPr lang="zh-CN" altLang="en-US" sz="3200" b="1" spc="200" dirty="0">
                <a:solidFill>
                  <a:schemeClr val="bg1"/>
                </a:solidFill>
                <a:latin typeface="微软雅黑" panose="020B0503020204020204" pitchFamily="34" charset="-122"/>
                <a:ea typeface="微软雅黑" panose="020B0503020204020204" pitchFamily="34" charset="-122"/>
              </a:rPr>
              <a:t>基础概念</a:t>
            </a:r>
          </a:p>
        </p:txBody>
      </p:sp>
      <p:cxnSp>
        <p:nvCxnSpPr>
          <p:cNvPr id="12" name="直接连接符 11"/>
          <p:cNvCxnSpPr/>
          <p:nvPr/>
        </p:nvCxnSpPr>
        <p:spPr>
          <a:xfrm>
            <a:off x="6631699" y="4441270"/>
            <a:ext cx="5040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448835" y="1862150"/>
            <a:ext cx="1374140" cy="1322070"/>
          </a:xfrm>
          <a:prstGeom prst="rect">
            <a:avLst/>
          </a:prstGeom>
          <a:noFill/>
        </p:spPr>
        <p:txBody>
          <a:bodyPr wrap="none" rtlCol="0">
            <a:spAutoFit/>
          </a:bodyPr>
          <a:lstStyle/>
          <a:p>
            <a:r>
              <a:rPr lang="en-US" altLang="zh-CN" sz="80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8911" y="209835"/>
            <a:ext cx="812979" cy="46166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grpSp>
        <p:nvGrpSpPr>
          <p:cNvPr id="49" name="Group 337"/>
          <p:cNvGrpSpPr/>
          <p:nvPr/>
        </p:nvGrpSpPr>
        <p:grpSpPr>
          <a:xfrm>
            <a:off x="872886" y="2004557"/>
            <a:ext cx="2297863" cy="1502445"/>
            <a:chOff x="1" y="0"/>
            <a:chExt cx="4392858" cy="2872248"/>
          </a:xfrm>
          <a:solidFill>
            <a:srgbClr val="0043CF"/>
          </a:solidFill>
        </p:grpSpPr>
        <p:sp>
          <p:nvSpPr>
            <p:cNvPr id="50"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Shape 335"/>
            <p:cNvSpPr/>
            <p:nvPr/>
          </p:nvSpPr>
          <p:spPr>
            <a:xfrm>
              <a:off x="1196166" y="1189093"/>
              <a:ext cx="2647715" cy="529543"/>
            </a:xfrm>
            <a:prstGeom prst="rect">
              <a:avLst/>
            </a:prstGeom>
            <a:grp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52" name="Group 342"/>
          <p:cNvGrpSpPr/>
          <p:nvPr/>
        </p:nvGrpSpPr>
        <p:grpSpPr>
          <a:xfrm>
            <a:off x="2874207" y="2004557"/>
            <a:ext cx="2297863" cy="1502445"/>
            <a:chOff x="0" y="0"/>
            <a:chExt cx="4392859" cy="2872248"/>
          </a:xfrm>
          <a:solidFill>
            <a:srgbClr val="0043CF"/>
          </a:solidFill>
        </p:grpSpPr>
        <p:sp>
          <p:nvSpPr>
            <p:cNvPr id="53"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defRPr sz="11200"/>
              </a:pPr>
              <a:endParaRPr>
                <a:latin typeface="Arial" panose="020B0604020202020204" pitchFamily="34" charset="0"/>
                <a:ea typeface="微软雅黑" panose="020B0503020204020204" pitchFamily="34" charset="-122"/>
                <a:cs typeface="Arial" panose="020B0604020202020204" pitchFamily="34" charset="0"/>
              </a:endParaRPr>
            </a:p>
          </p:txBody>
        </p:sp>
        <p:sp>
          <p:nvSpPr>
            <p:cNvPr id="54" name="Shape 340"/>
            <p:cNvSpPr/>
            <p:nvPr/>
          </p:nvSpPr>
          <p:spPr>
            <a:xfrm>
              <a:off x="1194479" y="1289712"/>
              <a:ext cx="2852436" cy="431800"/>
            </a:xfrm>
            <a:prstGeom prst="rect">
              <a:avLst/>
            </a:prstGeom>
            <a:grp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55" name="Group 347"/>
          <p:cNvGrpSpPr/>
          <p:nvPr/>
        </p:nvGrpSpPr>
        <p:grpSpPr>
          <a:xfrm>
            <a:off x="4924973" y="2004557"/>
            <a:ext cx="2297863" cy="1502445"/>
            <a:chOff x="0" y="0"/>
            <a:chExt cx="4392859" cy="2872248"/>
          </a:xfrm>
          <a:solidFill>
            <a:srgbClr val="0043CF"/>
          </a:solidFill>
        </p:grpSpPr>
        <p:sp>
          <p:nvSpPr>
            <p:cNvPr id="56" name="Shape 34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Shape 345"/>
            <p:cNvSpPr/>
            <p:nvPr/>
          </p:nvSpPr>
          <p:spPr>
            <a:xfrm>
              <a:off x="1086541" y="1289712"/>
              <a:ext cx="2972476" cy="431800"/>
            </a:xfrm>
            <a:prstGeom prst="rect">
              <a:avLst/>
            </a:prstGeom>
            <a:grp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58" name="Group 352"/>
          <p:cNvGrpSpPr/>
          <p:nvPr/>
        </p:nvGrpSpPr>
        <p:grpSpPr>
          <a:xfrm>
            <a:off x="6958846" y="2004557"/>
            <a:ext cx="2297862" cy="1502445"/>
            <a:chOff x="0" y="0"/>
            <a:chExt cx="4392859" cy="2872248"/>
          </a:xfrm>
          <a:solidFill>
            <a:srgbClr val="0043CF"/>
          </a:solidFill>
        </p:grpSpPr>
        <p:sp>
          <p:nvSpPr>
            <p:cNvPr id="59" name="Shape 34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defRPr sz="11200"/>
              </a:pPr>
              <a:endParaRPr>
                <a:latin typeface="Arial" panose="020B0604020202020204" pitchFamily="34" charset="0"/>
                <a:ea typeface="微软雅黑" panose="020B0503020204020204" pitchFamily="34" charset="-122"/>
                <a:cs typeface="Arial" panose="020B0604020202020204" pitchFamily="34" charset="0"/>
              </a:endParaRPr>
            </a:p>
          </p:txBody>
        </p:sp>
        <p:sp>
          <p:nvSpPr>
            <p:cNvPr id="60" name="Shape 350"/>
            <p:cNvSpPr/>
            <p:nvPr/>
          </p:nvSpPr>
          <p:spPr>
            <a:xfrm>
              <a:off x="1186403" y="1289712"/>
              <a:ext cx="2924718" cy="431800"/>
            </a:xfrm>
            <a:prstGeom prst="rect">
              <a:avLst/>
            </a:prstGeom>
            <a:grp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97" name="Group 357"/>
          <p:cNvGrpSpPr/>
          <p:nvPr/>
        </p:nvGrpSpPr>
        <p:grpSpPr>
          <a:xfrm>
            <a:off x="9021251" y="2004557"/>
            <a:ext cx="2297862" cy="1502445"/>
            <a:chOff x="0" y="0"/>
            <a:chExt cx="4392859" cy="2872248"/>
          </a:xfrm>
          <a:solidFill>
            <a:srgbClr val="0043CF"/>
          </a:solidFill>
        </p:grpSpPr>
        <p:sp>
          <p:nvSpPr>
            <p:cNvPr id="98"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Shape 355"/>
            <p:cNvSpPr/>
            <p:nvPr/>
          </p:nvSpPr>
          <p:spPr>
            <a:xfrm>
              <a:off x="1186405" y="1289715"/>
              <a:ext cx="3014432" cy="369333"/>
            </a:xfrm>
            <a:prstGeom prst="rect">
              <a:avLst/>
            </a:prstGeom>
            <a:grp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100" name="Group 360"/>
          <p:cNvGrpSpPr/>
          <p:nvPr/>
        </p:nvGrpSpPr>
        <p:grpSpPr>
          <a:xfrm>
            <a:off x="1799349" y="3292274"/>
            <a:ext cx="444938" cy="444938"/>
            <a:chOff x="0" y="0"/>
            <a:chExt cx="850594" cy="850594"/>
          </a:xfrm>
        </p:grpSpPr>
        <p:sp>
          <p:nvSpPr>
            <p:cNvPr id="101"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188ED"/>
            </a:solidFill>
            <a:ln w="50800" cap="flat">
              <a:solidFill>
                <a:srgbClr val="FBF9FC"/>
              </a:solidFill>
              <a:prstDash val="solid"/>
              <a:miter lim="400000"/>
            </a:ln>
            <a:effectLst/>
          </p:spPr>
          <p:txBody>
            <a:bodyPr wrap="square" lIns="0" tIns="0" rIns="0" bIns="0" numCol="1" anchor="ctr">
              <a:noAutofit/>
            </a:bodyPr>
            <a:lstStyle/>
            <a:p>
              <a:pPr lvl="0">
                <a:defRPr sz="11200"/>
              </a:pPr>
              <a:endParaRPr sz="193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2" name="Shape 359"/>
            <p:cNvSpPr/>
            <p:nvPr/>
          </p:nvSpPr>
          <p:spPr>
            <a:xfrm>
              <a:off x="300082" y="114147"/>
              <a:ext cx="250430"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dirty="0">
                  <a:solidFill>
                    <a:schemeClr val="bg1"/>
                  </a:solidFill>
                  <a:latin typeface="Arial" panose="020B0604020202020204" pitchFamily="34" charset="0"/>
                  <a:ea typeface="微软雅黑" panose="020B0503020204020204" pitchFamily="34" charset="-122"/>
                  <a:cs typeface="Arial" panose="020B0604020202020204" pitchFamily="34" charset="0"/>
                </a:rPr>
                <a:t>1</a:t>
              </a:r>
            </a:p>
          </p:txBody>
        </p:sp>
      </p:grpSp>
      <p:grpSp>
        <p:nvGrpSpPr>
          <p:cNvPr id="103" name="Group 363"/>
          <p:cNvGrpSpPr/>
          <p:nvPr/>
        </p:nvGrpSpPr>
        <p:grpSpPr>
          <a:xfrm>
            <a:off x="3804893" y="3292274"/>
            <a:ext cx="444938" cy="444938"/>
            <a:chOff x="0" y="0"/>
            <a:chExt cx="850594" cy="850594"/>
          </a:xfrm>
        </p:grpSpPr>
        <p:sp>
          <p:nvSpPr>
            <p:cNvPr id="104" name="Shape 361"/>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188ED"/>
            </a:solidFill>
            <a:ln w="50800" cap="flat">
              <a:solidFill>
                <a:srgbClr val="FBF9FC"/>
              </a:solidFill>
              <a:prstDash val="solid"/>
              <a:miter lim="400000"/>
            </a:ln>
            <a:effectLst/>
          </p:spPr>
          <p:txBody>
            <a:bodyPr wrap="square" lIns="0" tIns="0" rIns="0" bIns="0" numCol="1" anchor="ctr">
              <a:noAutofit/>
            </a:bodyPr>
            <a:lstStyle/>
            <a:p>
              <a:pPr lvl="0">
                <a:defRPr sz="11200"/>
              </a:pPr>
              <a:endParaRPr sz="193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5" name="Shape 362"/>
            <p:cNvSpPr/>
            <p:nvPr/>
          </p:nvSpPr>
          <p:spPr>
            <a:xfrm>
              <a:off x="311483" y="160527"/>
              <a:ext cx="245158" cy="529543"/>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a:solidFill>
                    <a:schemeClr val="bg1"/>
                  </a:solidFill>
                  <a:latin typeface="Arial" panose="020B0604020202020204" pitchFamily="34" charset="0"/>
                  <a:ea typeface="微软雅黑" panose="020B0503020204020204" pitchFamily="34" charset="-122"/>
                  <a:cs typeface="Arial" panose="020B0604020202020204" pitchFamily="34" charset="0"/>
                </a:rPr>
                <a:t>2</a:t>
              </a:r>
            </a:p>
          </p:txBody>
        </p:sp>
      </p:grpSp>
      <p:grpSp>
        <p:nvGrpSpPr>
          <p:cNvPr id="106" name="Group 366"/>
          <p:cNvGrpSpPr/>
          <p:nvPr/>
        </p:nvGrpSpPr>
        <p:grpSpPr>
          <a:xfrm>
            <a:off x="5851436" y="3292274"/>
            <a:ext cx="444938" cy="444938"/>
            <a:chOff x="0" y="0"/>
            <a:chExt cx="850594" cy="850594"/>
          </a:xfrm>
        </p:grpSpPr>
        <p:sp>
          <p:nvSpPr>
            <p:cNvPr id="107" name="Shape 364"/>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188ED"/>
            </a:solidFill>
            <a:ln w="50800" cap="flat">
              <a:solidFill>
                <a:srgbClr val="FBF9FC"/>
              </a:solidFill>
              <a:prstDash val="solid"/>
              <a:miter lim="400000"/>
            </a:ln>
            <a:effectLst/>
          </p:spPr>
          <p:txBody>
            <a:bodyPr wrap="square" lIns="0" tIns="0" rIns="0" bIns="0" numCol="1" anchor="ctr">
              <a:noAutofit/>
            </a:bodyPr>
            <a:lstStyle/>
            <a:p>
              <a:pPr lvl="0">
                <a:defRPr sz="11200"/>
              </a:pPr>
              <a:endParaRPr sz="193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8" name="Shape 365"/>
            <p:cNvSpPr/>
            <p:nvPr/>
          </p:nvSpPr>
          <p:spPr>
            <a:xfrm>
              <a:off x="311483" y="160527"/>
              <a:ext cx="245158" cy="529543"/>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a:solidFill>
                    <a:schemeClr val="bg1"/>
                  </a:solidFill>
                  <a:latin typeface="Arial" panose="020B0604020202020204" pitchFamily="34" charset="0"/>
                  <a:ea typeface="微软雅黑" panose="020B0503020204020204" pitchFamily="34" charset="-122"/>
                  <a:cs typeface="Arial" panose="020B0604020202020204" pitchFamily="34" charset="0"/>
                </a:rPr>
                <a:t>3</a:t>
              </a:r>
            </a:p>
          </p:txBody>
        </p:sp>
      </p:grpSp>
      <p:grpSp>
        <p:nvGrpSpPr>
          <p:cNvPr id="109" name="Group 369"/>
          <p:cNvGrpSpPr/>
          <p:nvPr/>
        </p:nvGrpSpPr>
        <p:grpSpPr>
          <a:xfrm>
            <a:off x="7885307" y="3292274"/>
            <a:ext cx="444938" cy="444938"/>
            <a:chOff x="0" y="0"/>
            <a:chExt cx="850594" cy="850594"/>
          </a:xfrm>
        </p:grpSpPr>
        <p:sp>
          <p:nvSpPr>
            <p:cNvPr id="110" name="Shape 367"/>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188ED"/>
            </a:solidFill>
            <a:ln w="50800" cap="flat">
              <a:solidFill>
                <a:srgbClr val="FBF9FC"/>
              </a:solidFill>
              <a:prstDash val="solid"/>
              <a:miter lim="400000"/>
            </a:ln>
            <a:effectLst/>
          </p:spPr>
          <p:txBody>
            <a:bodyPr wrap="square" lIns="0" tIns="0" rIns="0" bIns="0" numCol="1" anchor="ctr">
              <a:noAutofit/>
            </a:bodyPr>
            <a:lstStyle/>
            <a:p>
              <a:pPr lvl="0">
                <a:defRPr sz="11200"/>
              </a:pPr>
              <a:endParaRPr sz="193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11" name="Shape 368"/>
            <p:cNvSpPr/>
            <p:nvPr/>
          </p:nvSpPr>
          <p:spPr>
            <a:xfrm>
              <a:off x="271100" y="132719"/>
              <a:ext cx="362945"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dirty="0">
                  <a:solidFill>
                    <a:schemeClr val="bg1"/>
                  </a:solidFill>
                  <a:latin typeface="Arial" panose="020B0604020202020204" pitchFamily="34" charset="0"/>
                  <a:ea typeface="微软雅黑" panose="020B0503020204020204" pitchFamily="34" charset="-122"/>
                  <a:cs typeface="Arial" panose="020B0604020202020204" pitchFamily="34" charset="0"/>
                </a:rPr>
                <a:t>4</a:t>
              </a:r>
            </a:p>
          </p:txBody>
        </p:sp>
      </p:grpSp>
      <p:grpSp>
        <p:nvGrpSpPr>
          <p:cNvPr id="112" name="Group 372"/>
          <p:cNvGrpSpPr/>
          <p:nvPr/>
        </p:nvGrpSpPr>
        <p:grpSpPr>
          <a:xfrm>
            <a:off x="9947714" y="3292274"/>
            <a:ext cx="444938" cy="444938"/>
            <a:chOff x="0" y="0"/>
            <a:chExt cx="850594" cy="850594"/>
          </a:xfrm>
        </p:grpSpPr>
        <p:sp>
          <p:nvSpPr>
            <p:cNvPr id="113" name="Shape 370"/>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188ED"/>
            </a:solidFill>
            <a:ln w="50800" cap="flat">
              <a:solidFill>
                <a:srgbClr val="FBF9FC"/>
              </a:solidFill>
              <a:prstDash val="solid"/>
              <a:miter lim="400000"/>
            </a:ln>
            <a:effectLst/>
          </p:spPr>
          <p:txBody>
            <a:bodyPr wrap="square" lIns="0" tIns="0" rIns="0" bIns="0" numCol="1" anchor="ctr">
              <a:noAutofit/>
            </a:bodyPr>
            <a:lstStyle/>
            <a:p>
              <a:pPr lvl="0">
                <a:defRPr sz="11200"/>
              </a:pPr>
              <a:endParaRPr sz="193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14" name="Shape 371"/>
            <p:cNvSpPr/>
            <p:nvPr/>
          </p:nvSpPr>
          <p:spPr>
            <a:xfrm>
              <a:off x="311483" y="160527"/>
              <a:ext cx="245158" cy="529543"/>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a:solidFill>
                    <a:schemeClr val="bg1"/>
                  </a:solidFill>
                  <a:latin typeface="Arial" panose="020B0604020202020204" pitchFamily="34" charset="0"/>
                  <a:ea typeface="微软雅黑" panose="020B0503020204020204" pitchFamily="34" charset="-122"/>
                  <a:cs typeface="Arial" panose="020B0604020202020204" pitchFamily="34" charset="0"/>
                </a:rPr>
                <a:t>5</a:t>
              </a:r>
            </a:p>
          </p:txBody>
        </p:sp>
      </p:grpSp>
      <p:sp>
        <p:nvSpPr>
          <p:cNvPr id="115" name="Shape 373"/>
          <p:cNvSpPr/>
          <p:nvPr/>
        </p:nvSpPr>
        <p:spPr>
          <a:xfrm>
            <a:off x="1174219" y="4101516"/>
            <a:ext cx="1642802"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6" name="Shape 376"/>
          <p:cNvSpPr/>
          <p:nvPr/>
        </p:nvSpPr>
        <p:spPr>
          <a:xfrm>
            <a:off x="3218799" y="4101516"/>
            <a:ext cx="1642801"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7" name="Shape 379"/>
          <p:cNvSpPr/>
          <p:nvPr/>
        </p:nvSpPr>
        <p:spPr>
          <a:xfrm>
            <a:off x="5227689" y="4101516"/>
            <a:ext cx="1642801"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8" name="Shape 382"/>
          <p:cNvSpPr/>
          <p:nvPr/>
        </p:nvSpPr>
        <p:spPr>
          <a:xfrm>
            <a:off x="7301333" y="4101516"/>
            <a:ext cx="1642802" cy="1107996"/>
          </a:xfrm>
          <a:prstGeom prst="rect">
            <a:avLst/>
          </a:prstGeom>
          <a:noFill/>
          <a:ln w="12700" cap="flat">
            <a:noFill/>
            <a:miter lim="400000"/>
          </a:ln>
          <a:effectLst/>
        </p:spPr>
        <p:txBody>
          <a:bodyPr wrap="square" lIns="0" tIns="0" rIns="0" bIns="0" numCol="1" anchor="t">
            <a:spAutoFit/>
          </a:bodyPr>
          <a:lstStyle>
            <a:lvl1pPr>
              <a:defRPr sz="2000">
                <a:solidFill>
                  <a:srgbClr val="606B83"/>
                </a:solidFill>
                <a:latin typeface="STIXGeneral-Bold"/>
                <a:ea typeface="STIXGeneral-Bold"/>
                <a:cs typeface="STIXGeneral-Bold"/>
                <a:sym typeface="STIXGeneral-Bold"/>
              </a:defRPr>
            </a:lvl1p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9" name="Shape 385"/>
          <p:cNvSpPr/>
          <p:nvPr/>
        </p:nvSpPr>
        <p:spPr>
          <a:xfrm>
            <a:off x="9345913" y="4101516"/>
            <a:ext cx="1642801"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448835" y="1472653"/>
            <a:ext cx="2116865" cy="2116865"/>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1" name="椭圆 60"/>
          <p:cNvSpPr/>
          <p:nvPr/>
        </p:nvSpPr>
        <p:spPr>
          <a:xfrm>
            <a:off x="448835" y="3826187"/>
            <a:ext cx="2116865" cy="2116865"/>
          </a:xfrm>
          <a:prstGeom prst="ellipse">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2" name="椭圆 61"/>
          <p:cNvSpPr/>
          <p:nvPr/>
        </p:nvSpPr>
        <p:spPr>
          <a:xfrm>
            <a:off x="2743201" y="1472653"/>
            <a:ext cx="2116865" cy="2116865"/>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图片注释</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椭圆 62"/>
          <p:cNvSpPr/>
          <p:nvPr/>
        </p:nvSpPr>
        <p:spPr>
          <a:xfrm>
            <a:off x="2743201" y="3826187"/>
            <a:ext cx="2116865" cy="2116865"/>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图片注释</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椭圆 63"/>
          <p:cNvSpPr/>
          <p:nvPr/>
        </p:nvSpPr>
        <p:spPr>
          <a:xfrm>
            <a:off x="5037567" y="1472653"/>
            <a:ext cx="2116865" cy="2116865"/>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大标</a:t>
            </a:r>
            <a:endParaRPr lang="en-US" altLang="zh-CN" sz="3200" b="1" dirty="0">
              <a:solidFill>
                <a:schemeClr val="bg1"/>
              </a:solidFill>
              <a:latin typeface="微软雅黑" panose="020B0503020204020204" pitchFamily="34" charset="-122"/>
              <a:ea typeface="微软雅黑" panose="020B0503020204020204" pitchFamily="34" charset="-122"/>
            </a:endParaRPr>
          </a:p>
          <a:p>
            <a:pPr algn="ctr"/>
            <a:r>
              <a:rPr lang="zh-CN" altLang="en-US" sz="3200" b="1" dirty="0">
                <a:solidFill>
                  <a:schemeClr val="bg1"/>
                </a:solidFill>
                <a:latin typeface="微软雅黑" panose="020B0503020204020204" pitchFamily="34" charset="-122"/>
                <a:ea typeface="微软雅黑" panose="020B0503020204020204" pitchFamily="34" charset="-122"/>
              </a:rPr>
              <a:t>题内容</a:t>
            </a:r>
          </a:p>
        </p:txBody>
      </p:sp>
      <p:sp>
        <p:nvSpPr>
          <p:cNvPr id="65" name="椭圆 64"/>
          <p:cNvSpPr/>
          <p:nvPr/>
        </p:nvSpPr>
        <p:spPr>
          <a:xfrm>
            <a:off x="5037567" y="3826187"/>
            <a:ext cx="2116865" cy="2116865"/>
          </a:xfrm>
          <a:prstGeom prst="ellipse">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6" name="椭圆 65"/>
          <p:cNvSpPr/>
          <p:nvPr/>
        </p:nvSpPr>
        <p:spPr>
          <a:xfrm>
            <a:off x="7331934" y="1472653"/>
            <a:ext cx="2116865" cy="2116865"/>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图片注释</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7" name="椭圆 66"/>
          <p:cNvSpPr/>
          <p:nvPr/>
        </p:nvSpPr>
        <p:spPr>
          <a:xfrm>
            <a:off x="7331934" y="3826187"/>
            <a:ext cx="2116865" cy="2116865"/>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图片注释</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8" name="椭圆 67"/>
          <p:cNvSpPr/>
          <p:nvPr/>
        </p:nvSpPr>
        <p:spPr>
          <a:xfrm>
            <a:off x="9626299" y="1472653"/>
            <a:ext cx="2116865" cy="2116865"/>
          </a:xfrm>
          <a:prstGeom prst="ellipse">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9" name="椭圆 68"/>
          <p:cNvSpPr/>
          <p:nvPr/>
        </p:nvSpPr>
        <p:spPr>
          <a:xfrm>
            <a:off x="9626299" y="3826187"/>
            <a:ext cx="2116865" cy="2116865"/>
          </a:xfrm>
          <a:prstGeom prst="ellipse">
            <a:avLst/>
          </a:prstGeom>
          <a:blipFill>
            <a:blip r:embed="rId6"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ppt_w</p:attrName>
                                        </p:attrNameLst>
                                      </p:cBhvr>
                                      <p:tavLst>
                                        <p:tav tm="0" fmla="#ppt_w*sin(2.5*pi*$)">
                                          <p:val>
                                            <p:fltVal val="0"/>
                                          </p:val>
                                        </p:tav>
                                        <p:tav tm="100000">
                                          <p:val>
                                            <p:fltVal val="1"/>
                                          </p:val>
                                        </p:tav>
                                      </p:tavLst>
                                    </p:anim>
                                    <p:anim calcmode="lin" valueType="num">
                                      <p:cBhvr>
                                        <p:cTn id="9" dur="1000" fill="hold"/>
                                        <p:tgtEl>
                                          <p:spTgt spid="48"/>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45" presetClass="entr" presetSubtype="0"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1000"/>
                                        <p:tgtEl>
                                          <p:spTgt spid="62"/>
                                        </p:tgtEl>
                                      </p:cBhvr>
                                    </p:animEffect>
                                    <p:anim calcmode="lin" valueType="num">
                                      <p:cBhvr>
                                        <p:cTn id="14" dur="1000" fill="hold"/>
                                        <p:tgtEl>
                                          <p:spTgt spid="62"/>
                                        </p:tgtEl>
                                        <p:attrNameLst>
                                          <p:attrName>ppt_w</p:attrName>
                                        </p:attrNameLst>
                                      </p:cBhvr>
                                      <p:tavLst>
                                        <p:tav tm="0" fmla="#ppt_w*sin(2.5*pi*$)">
                                          <p:val>
                                            <p:fltVal val="0"/>
                                          </p:val>
                                        </p:tav>
                                        <p:tav tm="100000">
                                          <p:val>
                                            <p:fltVal val="1"/>
                                          </p:val>
                                        </p:tav>
                                      </p:tavLst>
                                    </p:anim>
                                    <p:anim calcmode="lin" valueType="num">
                                      <p:cBhvr>
                                        <p:cTn id="15" dur="1000" fill="hold"/>
                                        <p:tgtEl>
                                          <p:spTgt spid="62"/>
                                        </p:tgtEl>
                                        <p:attrNameLst>
                                          <p:attrName>ppt_h</p:attrName>
                                        </p:attrNameLst>
                                      </p:cBhvr>
                                      <p:tavLst>
                                        <p:tav tm="0">
                                          <p:val>
                                            <p:strVal val="#ppt_h"/>
                                          </p:val>
                                        </p:tav>
                                        <p:tav tm="100000">
                                          <p:val>
                                            <p:strVal val="#ppt_h"/>
                                          </p:val>
                                        </p:tav>
                                      </p:tavLst>
                                    </p:anim>
                                  </p:childTnLst>
                                </p:cTn>
                              </p:par>
                            </p:childTnLst>
                          </p:cTn>
                        </p:par>
                        <p:par>
                          <p:cTn id="16" fill="hold">
                            <p:stCondLst>
                              <p:cond delay="2000"/>
                            </p:stCondLst>
                            <p:childTnLst>
                              <p:par>
                                <p:cTn id="17" presetID="45" presetClass="entr" presetSubtype="0"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ppt_w</p:attrName>
                                        </p:attrNameLst>
                                      </p:cBhvr>
                                      <p:tavLst>
                                        <p:tav tm="0" fmla="#ppt_w*sin(2.5*pi*$)">
                                          <p:val>
                                            <p:fltVal val="0"/>
                                          </p:val>
                                        </p:tav>
                                        <p:tav tm="100000">
                                          <p:val>
                                            <p:fltVal val="1"/>
                                          </p:val>
                                        </p:tav>
                                      </p:tavLst>
                                    </p:anim>
                                    <p:anim calcmode="lin" valueType="num">
                                      <p:cBhvr>
                                        <p:cTn id="21" dur="1000" fill="hold"/>
                                        <p:tgtEl>
                                          <p:spTgt spid="66"/>
                                        </p:tgtEl>
                                        <p:attrNameLst>
                                          <p:attrName>ppt_h</p:attrName>
                                        </p:attrNameLst>
                                      </p:cBhvr>
                                      <p:tavLst>
                                        <p:tav tm="0">
                                          <p:val>
                                            <p:strVal val="#ppt_h"/>
                                          </p:val>
                                        </p:tav>
                                        <p:tav tm="100000">
                                          <p:val>
                                            <p:strVal val="#ppt_h"/>
                                          </p:val>
                                        </p:tav>
                                      </p:tavLst>
                                    </p:anim>
                                  </p:childTnLst>
                                </p:cTn>
                              </p:par>
                            </p:childTnLst>
                          </p:cTn>
                        </p:par>
                        <p:par>
                          <p:cTn id="22" fill="hold">
                            <p:stCondLst>
                              <p:cond delay="3000"/>
                            </p:stCondLst>
                            <p:childTnLst>
                              <p:par>
                                <p:cTn id="23" presetID="45" presetClass="entr" presetSubtype="0" fill="hold" grpId="0"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ppt_w</p:attrName>
                                        </p:attrNameLst>
                                      </p:cBhvr>
                                      <p:tavLst>
                                        <p:tav tm="0" fmla="#ppt_w*sin(2.5*pi*$)">
                                          <p:val>
                                            <p:fltVal val="0"/>
                                          </p:val>
                                        </p:tav>
                                        <p:tav tm="100000">
                                          <p:val>
                                            <p:fltVal val="1"/>
                                          </p:val>
                                        </p:tav>
                                      </p:tavLst>
                                    </p:anim>
                                    <p:anim calcmode="lin" valueType="num">
                                      <p:cBhvr>
                                        <p:cTn id="27" dur="1000" fill="hold"/>
                                        <p:tgtEl>
                                          <p:spTgt spid="68"/>
                                        </p:tgtEl>
                                        <p:attrNameLst>
                                          <p:attrName>ppt_h</p:attrName>
                                        </p:attrNameLst>
                                      </p:cBhvr>
                                      <p:tavLst>
                                        <p:tav tm="0">
                                          <p:val>
                                            <p:strVal val="#ppt_h"/>
                                          </p:val>
                                        </p:tav>
                                        <p:tav tm="100000">
                                          <p:val>
                                            <p:strVal val="#ppt_h"/>
                                          </p:val>
                                        </p:tav>
                                      </p:tavLst>
                                    </p:anim>
                                  </p:childTnLst>
                                </p:cTn>
                              </p:par>
                            </p:childTnLst>
                          </p:cTn>
                        </p:par>
                        <p:par>
                          <p:cTn id="28" fill="hold">
                            <p:stCondLst>
                              <p:cond delay="4000"/>
                            </p:stCondLst>
                            <p:childTnLst>
                              <p:par>
                                <p:cTn id="29" presetID="45"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anim calcmode="lin" valueType="num">
                                      <p:cBhvr>
                                        <p:cTn id="32" dur="1000" fill="hold"/>
                                        <p:tgtEl>
                                          <p:spTgt spid="61"/>
                                        </p:tgtEl>
                                        <p:attrNameLst>
                                          <p:attrName>ppt_w</p:attrName>
                                        </p:attrNameLst>
                                      </p:cBhvr>
                                      <p:tavLst>
                                        <p:tav tm="0" fmla="#ppt_w*sin(2.5*pi*$)">
                                          <p:val>
                                            <p:fltVal val="0"/>
                                          </p:val>
                                        </p:tav>
                                        <p:tav tm="100000">
                                          <p:val>
                                            <p:fltVal val="1"/>
                                          </p:val>
                                        </p:tav>
                                      </p:tavLst>
                                    </p:anim>
                                    <p:anim calcmode="lin" valueType="num">
                                      <p:cBhvr>
                                        <p:cTn id="33" dur="1000" fill="hold"/>
                                        <p:tgtEl>
                                          <p:spTgt spid="61"/>
                                        </p:tgtEl>
                                        <p:attrNameLst>
                                          <p:attrName>ppt_h</p:attrName>
                                        </p:attrNameLst>
                                      </p:cBhvr>
                                      <p:tavLst>
                                        <p:tav tm="0">
                                          <p:val>
                                            <p:strVal val="#ppt_h"/>
                                          </p:val>
                                        </p:tav>
                                        <p:tav tm="100000">
                                          <p:val>
                                            <p:strVal val="#ppt_h"/>
                                          </p:val>
                                        </p:tav>
                                      </p:tavLst>
                                    </p:anim>
                                  </p:childTnLst>
                                </p:cTn>
                              </p:par>
                            </p:childTnLst>
                          </p:cTn>
                        </p:par>
                        <p:par>
                          <p:cTn id="34" fill="hold">
                            <p:stCondLst>
                              <p:cond delay="5000"/>
                            </p:stCondLst>
                            <p:childTnLst>
                              <p:par>
                                <p:cTn id="35" presetID="45" presetClass="entr" presetSubtype="0"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1000"/>
                                        <p:tgtEl>
                                          <p:spTgt spid="63"/>
                                        </p:tgtEl>
                                      </p:cBhvr>
                                    </p:animEffect>
                                    <p:anim calcmode="lin" valueType="num">
                                      <p:cBhvr>
                                        <p:cTn id="38" dur="1000" fill="hold"/>
                                        <p:tgtEl>
                                          <p:spTgt spid="63"/>
                                        </p:tgtEl>
                                        <p:attrNameLst>
                                          <p:attrName>ppt_w</p:attrName>
                                        </p:attrNameLst>
                                      </p:cBhvr>
                                      <p:tavLst>
                                        <p:tav tm="0" fmla="#ppt_w*sin(2.5*pi*$)">
                                          <p:val>
                                            <p:fltVal val="0"/>
                                          </p:val>
                                        </p:tav>
                                        <p:tav tm="100000">
                                          <p:val>
                                            <p:fltVal val="1"/>
                                          </p:val>
                                        </p:tav>
                                      </p:tavLst>
                                    </p:anim>
                                    <p:anim calcmode="lin" valueType="num">
                                      <p:cBhvr>
                                        <p:cTn id="39" dur="1000" fill="hold"/>
                                        <p:tgtEl>
                                          <p:spTgt spid="63"/>
                                        </p:tgtEl>
                                        <p:attrNameLst>
                                          <p:attrName>ppt_h</p:attrName>
                                        </p:attrNameLst>
                                      </p:cBhvr>
                                      <p:tavLst>
                                        <p:tav tm="0">
                                          <p:val>
                                            <p:strVal val="#ppt_h"/>
                                          </p:val>
                                        </p:tav>
                                        <p:tav tm="100000">
                                          <p:val>
                                            <p:strVal val="#ppt_h"/>
                                          </p:val>
                                        </p:tav>
                                      </p:tavLst>
                                    </p:anim>
                                  </p:childTnLst>
                                </p:cTn>
                              </p:par>
                            </p:childTnLst>
                          </p:cTn>
                        </p:par>
                        <p:par>
                          <p:cTn id="40" fill="hold">
                            <p:stCondLst>
                              <p:cond delay="6000"/>
                            </p:stCondLst>
                            <p:childTnLst>
                              <p:par>
                                <p:cTn id="41" presetID="45" presetClass="entr" presetSubtype="0"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1000"/>
                                        <p:tgtEl>
                                          <p:spTgt spid="67"/>
                                        </p:tgtEl>
                                      </p:cBhvr>
                                    </p:animEffect>
                                    <p:anim calcmode="lin" valueType="num">
                                      <p:cBhvr>
                                        <p:cTn id="44" dur="1000" fill="hold"/>
                                        <p:tgtEl>
                                          <p:spTgt spid="67"/>
                                        </p:tgtEl>
                                        <p:attrNameLst>
                                          <p:attrName>ppt_w</p:attrName>
                                        </p:attrNameLst>
                                      </p:cBhvr>
                                      <p:tavLst>
                                        <p:tav tm="0" fmla="#ppt_w*sin(2.5*pi*$)">
                                          <p:val>
                                            <p:fltVal val="0"/>
                                          </p:val>
                                        </p:tav>
                                        <p:tav tm="100000">
                                          <p:val>
                                            <p:fltVal val="1"/>
                                          </p:val>
                                        </p:tav>
                                      </p:tavLst>
                                    </p:anim>
                                    <p:anim calcmode="lin" valueType="num">
                                      <p:cBhvr>
                                        <p:cTn id="45" dur="1000" fill="hold"/>
                                        <p:tgtEl>
                                          <p:spTgt spid="67"/>
                                        </p:tgtEl>
                                        <p:attrNameLst>
                                          <p:attrName>ppt_h</p:attrName>
                                        </p:attrNameLst>
                                      </p:cBhvr>
                                      <p:tavLst>
                                        <p:tav tm="0">
                                          <p:val>
                                            <p:strVal val="#ppt_h"/>
                                          </p:val>
                                        </p:tav>
                                        <p:tav tm="100000">
                                          <p:val>
                                            <p:strVal val="#ppt_h"/>
                                          </p:val>
                                        </p:tav>
                                      </p:tavLst>
                                    </p:anim>
                                  </p:childTnLst>
                                </p:cTn>
                              </p:par>
                            </p:childTnLst>
                          </p:cTn>
                        </p:par>
                        <p:par>
                          <p:cTn id="46" fill="hold">
                            <p:stCondLst>
                              <p:cond delay="7000"/>
                            </p:stCondLst>
                            <p:childTnLst>
                              <p:par>
                                <p:cTn id="47" presetID="45" presetClass="entr" presetSubtype="0" fill="hold" grpId="0" nodeType="after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1000"/>
                                        <p:tgtEl>
                                          <p:spTgt spid="69"/>
                                        </p:tgtEl>
                                      </p:cBhvr>
                                    </p:animEffect>
                                    <p:anim calcmode="lin" valueType="num">
                                      <p:cBhvr>
                                        <p:cTn id="50" dur="1000" fill="hold"/>
                                        <p:tgtEl>
                                          <p:spTgt spid="69"/>
                                        </p:tgtEl>
                                        <p:attrNameLst>
                                          <p:attrName>ppt_w</p:attrName>
                                        </p:attrNameLst>
                                      </p:cBhvr>
                                      <p:tavLst>
                                        <p:tav tm="0" fmla="#ppt_w*sin(2.5*pi*$)">
                                          <p:val>
                                            <p:fltVal val="0"/>
                                          </p:val>
                                        </p:tav>
                                        <p:tav tm="100000">
                                          <p:val>
                                            <p:fltVal val="1"/>
                                          </p:val>
                                        </p:tav>
                                      </p:tavLst>
                                    </p:anim>
                                    <p:anim calcmode="lin" valueType="num">
                                      <p:cBhvr>
                                        <p:cTn id="51" dur="1000" fill="hold"/>
                                        <p:tgtEl>
                                          <p:spTgt spid="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1" grpId="0" animBg="1"/>
      <p:bldP spid="62" grpId="0" animBg="1"/>
      <p:bldP spid="63" grpId="0" animBg="1"/>
      <p:bldP spid="66" grpId="0" animBg="1"/>
      <p:bldP spid="67" grpId="0" animBg="1"/>
      <p:bldP spid="68" grpId="0" animBg="1"/>
      <p:bldP spid="6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1936816" y="1766588"/>
            <a:ext cx="3627445" cy="3627445"/>
          </a:xfrm>
          <a:prstGeom prst="ellipse">
            <a:avLst/>
          </a:prstGeom>
          <a:solidFill>
            <a:srgbClr val="0043CF"/>
          </a:solidFill>
          <a:ln w="12700" cap="flat" cmpd="sng" algn="ctr">
            <a:noFill/>
            <a:prstDash val="solid"/>
            <a:miter lim="800000"/>
          </a:ln>
          <a:effectLst/>
        </p:spPr>
        <p:txBody>
          <a:bodyPr rot="0" spcFirstLastPara="0" vertOverflow="overflow" horzOverflow="overflow" vert="horz" wrap="square" lIns="95991" tIns="47995" rIns="95991" bIns="47995" numCol="1" spcCol="0" rtlCol="0" fromWordArt="0" anchor="ctr" anchorCtr="0" forceAA="0" compatLnSpc="1">
            <a:noAutofit/>
          </a:bodyPr>
          <a:lstStyle/>
          <a:p>
            <a:pPr marL="0" marR="0" lvl="0" indent="0" algn="ctr" defTabSz="960120" eaLnBrk="1" fontAlgn="auto" latinLnBrk="0" hangingPunct="1">
              <a:lnSpc>
                <a:spcPct val="100000"/>
              </a:lnSpc>
              <a:spcBef>
                <a:spcPts val="0"/>
              </a:spcBef>
              <a:spcAft>
                <a:spcPts val="0"/>
              </a:spcAft>
              <a:buClrTx/>
              <a:buSzTx/>
              <a:buFontTx/>
              <a:buNone/>
              <a:defRPr/>
            </a:pPr>
            <a:endParaRPr kumimoji="0" lang="zh-CN" altLang="en-US" sz="1985"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4" name="椭圆 23"/>
          <p:cNvSpPr/>
          <p:nvPr/>
        </p:nvSpPr>
        <p:spPr>
          <a:xfrm>
            <a:off x="6696362" y="1766587"/>
            <a:ext cx="3627445" cy="3627445"/>
          </a:xfrm>
          <a:prstGeom prst="ellipse">
            <a:avLst/>
          </a:prstGeom>
          <a:solidFill>
            <a:srgbClr val="0043CF"/>
          </a:solidFill>
          <a:ln w="12700" cap="flat" cmpd="sng" algn="ctr">
            <a:noFill/>
            <a:prstDash val="solid"/>
            <a:miter lim="800000"/>
          </a:ln>
          <a:effectLst/>
        </p:spPr>
        <p:txBody>
          <a:bodyPr rot="0" spcFirstLastPara="0" vertOverflow="overflow" horzOverflow="overflow" vert="horz" wrap="square" lIns="95991" tIns="47995" rIns="95991" bIns="47995" numCol="1" spcCol="0" rtlCol="0" fromWordArt="0" anchor="ctr" anchorCtr="0" forceAA="0" compatLnSpc="1">
            <a:noAutofit/>
          </a:bodyPr>
          <a:lstStyle/>
          <a:p>
            <a:pPr marL="0" marR="0" lvl="0" indent="0" algn="ctr" defTabSz="960120" eaLnBrk="1" fontAlgn="auto" latinLnBrk="0" hangingPunct="1">
              <a:lnSpc>
                <a:spcPct val="100000"/>
              </a:lnSpc>
              <a:spcBef>
                <a:spcPts val="0"/>
              </a:spcBef>
              <a:spcAft>
                <a:spcPts val="0"/>
              </a:spcAft>
              <a:buClrTx/>
              <a:buSzTx/>
              <a:buFontTx/>
              <a:buNone/>
              <a:defRPr/>
            </a:pPr>
            <a:endParaRPr kumimoji="0" lang="zh-CN" altLang="en-US" sz="1985"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25" name="组合 24"/>
          <p:cNvGrpSpPr/>
          <p:nvPr/>
        </p:nvGrpSpPr>
        <p:grpSpPr>
          <a:xfrm>
            <a:off x="5158177" y="2608176"/>
            <a:ext cx="1944270" cy="1944268"/>
            <a:chOff x="5146577" y="2705101"/>
            <a:chExt cx="1852094" cy="1852092"/>
          </a:xfrm>
          <a:effectLst/>
        </p:grpSpPr>
        <p:sp>
          <p:nvSpPr>
            <p:cNvPr id="26" name="椭圆 25"/>
            <p:cNvSpPr/>
            <p:nvPr/>
          </p:nvSpPr>
          <p:spPr>
            <a:xfrm>
              <a:off x="5146577" y="2705101"/>
              <a:ext cx="1852094" cy="1852092"/>
            </a:xfrm>
            <a:prstGeom prst="ellipse">
              <a:avLst/>
            </a:prstGeom>
            <a:solidFill>
              <a:srgbClr val="FFFFFF"/>
            </a:solidFill>
            <a:ln w="12700" cap="flat" cmpd="sng" algn="ctr">
              <a:noFill/>
              <a:prstDash val="solid"/>
              <a:miter lim="800000"/>
            </a:ln>
            <a:effectLst/>
          </p:spPr>
          <p:txBody>
            <a:bodyPr rot="0" spcFirstLastPara="0" vertOverflow="overflow" horzOverflow="overflow" vert="horz" wrap="square" lIns="95991" tIns="47995" rIns="95991" bIns="47995" numCol="1" spcCol="0" rtlCol="0" fromWordArt="0" anchor="ctr" anchorCtr="0" forceAA="0" compatLnSpc="1">
              <a:noAutofit/>
            </a:bodyPr>
            <a:lstStyle/>
            <a:p>
              <a:pPr marL="0" marR="0" lvl="0" indent="0" algn="ctr" defTabSz="960120" eaLnBrk="1" fontAlgn="auto" latinLnBrk="0" hangingPunct="1">
                <a:lnSpc>
                  <a:spcPct val="100000"/>
                </a:lnSpc>
                <a:spcBef>
                  <a:spcPts val="0"/>
                </a:spcBef>
                <a:spcAft>
                  <a:spcPts val="0"/>
                </a:spcAft>
                <a:buClrTx/>
                <a:buSzTx/>
                <a:buFontTx/>
                <a:buNone/>
                <a:defRPr/>
              </a:pPr>
              <a:endParaRPr kumimoji="0" lang="zh-CN" altLang="en-US" sz="1985"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27" name="直接连接符 26"/>
            <p:cNvCxnSpPr/>
            <p:nvPr/>
          </p:nvCxnSpPr>
          <p:spPr>
            <a:xfrm flipH="1">
              <a:off x="5585379" y="3102653"/>
              <a:ext cx="974488" cy="1056985"/>
            </a:xfrm>
            <a:prstGeom prst="line">
              <a:avLst/>
            </a:prstGeom>
            <a:noFill/>
            <a:ln w="19050" cap="flat" cmpd="sng" algn="ctr">
              <a:solidFill>
                <a:srgbClr val="000000">
                  <a:lumMod val="65000"/>
                  <a:lumOff val="35000"/>
                </a:srgbClr>
              </a:solidFill>
              <a:prstDash val="solid"/>
              <a:miter lim="800000"/>
            </a:ln>
            <a:effectLst/>
          </p:spPr>
        </p:cxnSp>
        <p:sp>
          <p:nvSpPr>
            <p:cNvPr id="28" name="椭圆 12"/>
            <p:cNvSpPr/>
            <p:nvPr/>
          </p:nvSpPr>
          <p:spPr>
            <a:xfrm rot="16200000">
              <a:off x="5585379" y="3139623"/>
              <a:ext cx="396240" cy="322299"/>
            </a:xfrm>
            <a:custGeom>
              <a:avLst/>
              <a:gdLst>
                <a:gd name="T0" fmla="*/ 130 w 256"/>
                <a:gd name="T1" fmla="*/ 8 h 208"/>
                <a:gd name="T2" fmla="*/ 130 w 256"/>
                <a:gd name="T3" fmla="*/ 37 h 208"/>
                <a:gd name="T4" fmla="*/ 177 w 256"/>
                <a:gd name="T5" fmla="*/ 84 h 208"/>
                <a:gd name="T6" fmla="*/ 21 w 256"/>
                <a:gd name="T7" fmla="*/ 84 h 208"/>
                <a:gd name="T8" fmla="*/ 0 w 256"/>
                <a:gd name="T9" fmla="*/ 105 h 208"/>
                <a:gd name="T10" fmla="*/ 21 w 256"/>
                <a:gd name="T11" fmla="*/ 126 h 208"/>
                <a:gd name="T12" fmla="*/ 177 w 256"/>
                <a:gd name="T13" fmla="*/ 126 h 208"/>
                <a:gd name="T14" fmla="*/ 130 w 256"/>
                <a:gd name="T15" fmla="*/ 173 h 208"/>
                <a:gd name="T16" fmla="*/ 130 w 256"/>
                <a:gd name="T17" fmla="*/ 202 h 208"/>
                <a:gd name="T18" fmla="*/ 144 w 256"/>
                <a:gd name="T19" fmla="*/ 208 h 208"/>
                <a:gd name="T20" fmla="*/ 159 w 256"/>
                <a:gd name="T21" fmla="*/ 202 h 208"/>
                <a:gd name="T22" fmla="*/ 256 w 256"/>
                <a:gd name="T23" fmla="*/ 105 h 208"/>
                <a:gd name="T24" fmla="*/ 159 w 256"/>
                <a:gd name="T25" fmla="*/ 8 h 208"/>
                <a:gd name="T26" fmla="*/ 130 w 256"/>
                <a:gd name="T27"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08">
                  <a:moveTo>
                    <a:pt x="130" y="8"/>
                  </a:moveTo>
                  <a:cubicBezTo>
                    <a:pt x="122" y="16"/>
                    <a:pt x="122" y="29"/>
                    <a:pt x="130" y="37"/>
                  </a:cubicBezTo>
                  <a:cubicBezTo>
                    <a:pt x="177" y="84"/>
                    <a:pt x="177" y="84"/>
                    <a:pt x="177" y="84"/>
                  </a:cubicBezTo>
                  <a:cubicBezTo>
                    <a:pt x="21" y="84"/>
                    <a:pt x="21" y="84"/>
                    <a:pt x="21" y="84"/>
                  </a:cubicBezTo>
                  <a:cubicBezTo>
                    <a:pt x="9" y="84"/>
                    <a:pt x="0" y="94"/>
                    <a:pt x="0" y="105"/>
                  </a:cubicBezTo>
                  <a:cubicBezTo>
                    <a:pt x="0" y="116"/>
                    <a:pt x="9" y="126"/>
                    <a:pt x="21" y="126"/>
                  </a:cubicBezTo>
                  <a:cubicBezTo>
                    <a:pt x="177" y="126"/>
                    <a:pt x="177" y="126"/>
                    <a:pt x="177" y="126"/>
                  </a:cubicBezTo>
                  <a:cubicBezTo>
                    <a:pt x="130" y="173"/>
                    <a:pt x="130" y="173"/>
                    <a:pt x="130" y="173"/>
                  </a:cubicBezTo>
                  <a:cubicBezTo>
                    <a:pt x="122" y="181"/>
                    <a:pt x="122" y="194"/>
                    <a:pt x="130" y="202"/>
                  </a:cubicBezTo>
                  <a:cubicBezTo>
                    <a:pt x="134" y="206"/>
                    <a:pt x="139" y="208"/>
                    <a:pt x="144" y="208"/>
                  </a:cubicBezTo>
                  <a:cubicBezTo>
                    <a:pt x="150" y="208"/>
                    <a:pt x="155" y="206"/>
                    <a:pt x="159" y="202"/>
                  </a:cubicBezTo>
                  <a:cubicBezTo>
                    <a:pt x="256" y="105"/>
                    <a:pt x="256" y="105"/>
                    <a:pt x="256" y="105"/>
                  </a:cubicBezTo>
                  <a:cubicBezTo>
                    <a:pt x="159" y="8"/>
                    <a:pt x="159" y="8"/>
                    <a:pt x="159" y="8"/>
                  </a:cubicBezTo>
                  <a:cubicBezTo>
                    <a:pt x="151" y="0"/>
                    <a:pt x="138" y="0"/>
                    <a:pt x="130" y="8"/>
                  </a:cubicBezTo>
                  <a:close/>
                </a:path>
              </a:pathLst>
            </a:custGeom>
            <a:solidFill>
              <a:srgbClr val="0043CF"/>
            </a:solidFill>
            <a:ln w="12700" cap="flat" cmpd="sng" algn="ctr">
              <a:noFill/>
              <a:prstDash val="solid"/>
              <a:miter lim="800000"/>
            </a:ln>
            <a:effectLst/>
          </p:spPr>
          <p:txBody>
            <a:bodyPr rot="0" spcFirstLastPara="0" vert="horz" wrap="square" lIns="95991" tIns="47995" rIns="95991" bIns="479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9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9" name="椭圆 13"/>
            <p:cNvSpPr/>
            <p:nvPr/>
          </p:nvSpPr>
          <p:spPr>
            <a:xfrm rot="5400000">
              <a:off x="6215597" y="3800369"/>
              <a:ext cx="396240" cy="322299"/>
            </a:xfrm>
            <a:custGeom>
              <a:avLst/>
              <a:gdLst>
                <a:gd name="T0" fmla="*/ 130 w 256"/>
                <a:gd name="T1" fmla="*/ 8 h 208"/>
                <a:gd name="T2" fmla="*/ 130 w 256"/>
                <a:gd name="T3" fmla="*/ 37 h 208"/>
                <a:gd name="T4" fmla="*/ 177 w 256"/>
                <a:gd name="T5" fmla="*/ 84 h 208"/>
                <a:gd name="T6" fmla="*/ 21 w 256"/>
                <a:gd name="T7" fmla="*/ 84 h 208"/>
                <a:gd name="T8" fmla="*/ 0 w 256"/>
                <a:gd name="T9" fmla="*/ 105 h 208"/>
                <a:gd name="T10" fmla="*/ 21 w 256"/>
                <a:gd name="T11" fmla="*/ 126 h 208"/>
                <a:gd name="T12" fmla="*/ 177 w 256"/>
                <a:gd name="T13" fmla="*/ 126 h 208"/>
                <a:gd name="T14" fmla="*/ 130 w 256"/>
                <a:gd name="T15" fmla="*/ 173 h 208"/>
                <a:gd name="T16" fmla="*/ 130 w 256"/>
                <a:gd name="T17" fmla="*/ 202 h 208"/>
                <a:gd name="T18" fmla="*/ 144 w 256"/>
                <a:gd name="T19" fmla="*/ 208 h 208"/>
                <a:gd name="T20" fmla="*/ 159 w 256"/>
                <a:gd name="T21" fmla="*/ 202 h 208"/>
                <a:gd name="T22" fmla="*/ 256 w 256"/>
                <a:gd name="T23" fmla="*/ 105 h 208"/>
                <a:gd name="T24" fmla="*/ 159 w 256"/>
                <a:gd name="T25" fmla="*/ 8 h 208"/>
                <a:gd name="T26" fmla="*/ 130 w 256"/>
                <a:gd name="T27"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08">
                  <a:moveTo>
                    <a:pt x="130" y="8"/>
                  </a:moveTo>
                  <a:cubicBezTo>
                    <a:pt x="122" y="16"/>
                    <a:pt x="122" y="29"/>
                    <a:pt x="130" y="37"/>
                  </a:cubicBezTo>
                  <a:cubicBezTo>
                    <a:pt x="177" y="84"/>
                    <a:pt x="177" y="84"/>
                    <a:pt x="177" y="84"/>
                  </a:cubicBezTo>
                  <a:cubicBezTo>
                    <a:pt x="21" y="84"/>
                    <a:pt x="21" y="84"/>
                    <a:pt x="21" y="84"/>
                  </a:cubicBezTo>
                  <a:cubicBezTo>
                    <a:pt x="9" y="84"/>
                    <a:pt x="0" y="94"/>
                    <a:pt x="0" y="105"/>
                  </a:cubicBezTo>
                  <a:cubicBezTo>
                    <a:pt x="0" y="116"/>
                    <a:pt x="9" y="126"/>
                    <a:pt x="21" y="126"/>
                  </a:cubicBezTo>
                  <a:cubicBezTo>
                    <a:pt x="177" y="126"/>
                    <a:pt x="177" y="126"/>
                    <a:pt x="177" y="126"/>
                  </a:cubicBezTo>
                  <a:cubicBezTo>
                    <a:pt x="130" y="173"/>
                    <a:pt x="130" y="173"/>
                    <a:pt x="130" y="173"/>
                  </a:cubicBezTo>
                  <a:cubicBezTo>
                    <a:pt x="122" y="181"/>
                    <a:pt x="122" y="194"/>
                    <a:pt x="130" y="202"/>
                  </a:cubicBezTo>
                  <a:cubicBezTo>
                    <a:pt x="134" y="206"/>
                    <a:pt x="139" y="208"/>
                    <a:pt x="144" y="208"/>
                  </a:cubicBezTo>
                  <a:cubicBezTo>
                    <a:pt x="150" y="208"/>
                    <a:pt x="155" y="206"/>
                    <a:pt x="159" y="202"/>
                  </a:cubicBezTo>
                  <a:cubicBezTo>
                    <a:pt x="256" y="105"/>
                    <a:pt x="256" y="105"/>
                    <a:pt x="256" y="105"/>
                  </a:cubicBezTo>
                  <a:cubicBezTo>
                    <a:pt x="159" y="8"/>
                    <a:pt x="159" y="8"/>
                    <a:pt x="159" y="8"/>
                  </a:cubicBezTo>
                  <a:cubicBezTo>
                    <a:pt x="151" y="0"/>
                    <a:pt x="138" y="0"/>
                    <a:pt x="130" y="8"/>
                  </a:cubicBezTo>
                  <a:close/>
                </a:path>
              </a:pathLst>
            </a:custGeom>
            <a:solidFill>
              <a:srgbClr val="0043CF"/>
            </a:solidFill>
            <a:ln w="12700" cap="flat" cmpd="sng" algn="ctr">
              <a:noFill/>
              <a:prstDash val="solid"/>
              <a:miter lim="800000"/>
            </a:ln>
            <a:effectLst/>
          </p:spPr>
          <p:txBody>
            <a:bodyPr rot="0" spcFirstLastPara="0" vert="horz" wrap="square" lIns="95991" tIns="47995" rIns="95991" bIns="479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9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cxnSp>
        <p:nvCxnSpPr>
          <p:cNvPr id="30" name="直接连接符 29"/>
          <p:cNvCxnSpPr/>
          <p:nvPr/>
        </p:nvCxnSpPr>
        <p:spPr>
          <a:xfrm>
            <a:off x="2964230" y="2955094"/>
            <a:ext cx="1572616" cy="0"/>
          </a:xfrm>
          <a:prstGeom prst="line">
            <a:avLst/>
          </a:prstGeom>
          <a:noFill/>
          <a:ln w="6350" cap="flat" cmpd="sng" algn="ctr">
            <a:solidFill>
              <a:srgbClr val="FFFFFF"/>
            </a:solidFill>
            <a:prstDash val="solid"/>
            <a:miter lim="800000"/>
          </a:ln>
          <a:effectLst/>
        </p:spPr>
      </p:cxnSp>
      <p:cxnSp>
        <p:nvCxnSpPr>
          <p:cNvPr id="31" name="直接连接符 30"/>
          <p:cNvCxnSpPr/>
          <p:nvPr/>
        </p:nvCxnSpPr>
        <p:spPr>
          <a:xfrm>
            <a:off x="7723775" y="2955094"/>
            <a:ext cx="1572616" cy="0"/>
          </a:xfrm>
          <a:prstGeom prst="line">
            <a:avLst/>
          </a:prstGeom>
          <a:noFill/>
          <a:ln w="6350" cap="flat" cmpd="sng" algn="ctr">
            <a:solidFill>
              <a:srgbClr val="FFFFFF"/>
            </a:solidFill>
            <a:prstDash val="solid"/>
            <a:miter lim="800000"/>
          </a:ln>
          <a:effectLst/>
        </p:spPr>
      </p:cxnSp>
      <p:grpSp>
        <p:nvGrpSpPr>
          <p:cNvPr id="32" name="组合 31"/>
          <p:cNvGrpSpPr/>
          <p:nvPr/>
        </p:nvGrpSpPr>
        <p:grpSpPr>
          <a:xfrm>
            <a:off x="2629916" y="2463369"/>
            <a:ext cx="2353554" cy="2076885"/>
            <a:chOff x="6613765" y="1590700"/>
            <a:chExt cx="2241974" cy="1978422"/>
          </a:xfrm>
        </p:grpSpPr>
        <p:sp>
          <p:nvSpPr>
            <p:cNvPr id="33" name="矩形 32"/>
            <p:cNvSpPr/>
            <p:nvPr/>
          </p:nvSpPr>
          <p:spPr>
            <a:xfrm>
              <a:off x="6638758" y="2188098"/>
              <a:ext cx="2191988" cy="1381024"/>
            </a:xfrm>
            <a:prstGeom prst="rect">
              <a:avLst/>
            </a:prstGeom>
          </p:spPr>
          <p:txBody>
            <a:bodyPr wrap="square">
              <a:spAutoFit/>
              <a:scene3d>
                <a:camera prst="orthographicFront"/>
                <a:lightRig rig="threePt" dir="t"/>
              </a:scene3d>
              <a:sp3d contourW="12700"/>
            </a:bodyPr>
            <a:lstStyle/>
            <a:p>
              <a:pPr algn="ctr" defTabSz="960120" fontAlgn="auto">
                <a:lnSpc>
                  <a:spcPct val="120000"/>
                </a:lnSpc>
                <a:spcBef>
                  <a:spcPts val="0"/>
                </a:spcBef>
                <a:spcAft>
                  <a:spcPts val="0"/>
                </a:spcAft>
                <a:buFontTx/>
                <a:buNone/>
              </a:pPr>
              <a:r>
                <a:rPr kumimoji="0" lang="zh-CN" altLang="en-US" sz="1470" dirty="0">
                  <a:solidFill>
                    <a:srgbClr val="FFFFFF"/>
                  </a:solidFill>
                  <a:latin typeface="Arial" panose="020B0604020202020204"/>
                  <a:ea typeface="微软雅黑" panose="020B0503020204020204" pitchFamily="34" charset="-122"/>
                </a:rPr>
                <a:t>用户可以在投影仪或者计算机上进行演示也可以将演示文稿打印出来制作成胶片以便应用到更广泛的领域中</a:t>
              </a:r>
            </a:p>
          </p:txBody>
        </p:sp>
        <p:sp>
          <p:nvSpPr>
            <p:cNvPr id="34" name="矩形 33"/>
            <p:cNvSpPr/>
            <p:nvPr/>
          </p:nvSpPr>
          <p:spPr>
            <a:xfrm>
              <a:off x="6613765" y="1590700"/>
              <a:ext cx="2241974" cy="437152"/>
            </a:xfrm>
            <a:prstGeom prst="rect">
              <a:avLst/>
            </a:prstGeom>
          </p:spPr>
          <p:txBody>
            <a:bodyPr wrap="square">
              <a:spAutoFit/>
              <a:scene3d>
                <a:camera prst="orthographicFront"/>
                <a:lightRig rig="threePt" dir="t"/>
              </a:scene3d>
              <a:sp3d contourW="12700"/>
            </a:bodyPr>
            <a:lstStyle/>
            <a:p>
              <a:pPr algn="ctr" defTabSz="960120" fontAlgn="auto">
                <a:lnSpc>
                  <a:spcPct val="120000"/>
                </a:lnSpc>
                <a:spcBef>
                  <a:spcPts val="0"/>
                </a:spcBef>
                <a:spcAft>
                  <a:spcPts val="0"/>
                </a:spcAft>
                <a:buFontTx/>
                <a:buNone/>
              </a:pPr>
              <a:r>
                <a:rPr kumimoji="0" lang="zh-CN" altLang="en-US" sz="1985" b="1" dirty="0">
                  <a:solidFill>
                    <a:srgbClr val="FFFFFF"/>
                  </a:solidFill>
                  <a:latin typeface="Arial" panose="020B0604020202020204"/>
                  <a:ea typeface="微软雅黑" panose="020B0503020204020204" pitchFamily="34" charset="-122"/>
                </a:rPr>
                <a:t>利润来源</a:t>
              </a:r>
            </a:p>
          </p:txBody>
        </p:sp>
      </p:grpSp>
      <p:grpSp>
        <p:nvGrpSpPr>
          <p:cNvPr id="35" name="组合 34"/>
          <p:cNvGrpSpPr/>
          <p:nvPr/>
        </p:nvGrpSpPr>
        <p:grpSpPr>
          <a:xfrm>
            <a:off x="7330677" y="2463369"/>
            <a:ext cx="2353554" cy="2076885"/>
            <a:chOff x="6613765" y="1590700"/>
            <a:chExt cx="2241974" cy="1978422"/>
          </a:xfrm>
        </p:grpSpPr>
        <p:sp>
          <p:nvSpPr>
            <p:cNvPr id="36" name="矩形 35"/>
            <p:cNvSpPr/>
            <p:nvPr/>
          </p:nvSpPr>
          <p:spPr>
            <a:xfrm>
              <a:off x="6638758" y="2188098"/>
              <a:ext cx="2191988" cy="1381024"/>
            </a:xfrm>
            <a:prstGeom prst="rect">
              <a:avLst/>
            </a:prstGeom>
          </p:spPr>
          <p:txBody>
            <a:bodyPr wrap="square">
              <a:spAutoFit/>
              <a:scene3d>
                <a:camera prst="orthographicFront"/>
                <a:lightRig rig="threePt" dir="t"/>
              </a:scene3d>
              <a:sp3d contourW="12700"/>
            </a:bodyPr>
            <a:lstStyle/>
            <a:p>
              <a:pPr algn="ctr" defTabSz="960120" fontAlgn="auto">
                <a:lnSpc>
                  <a:spcPct val="120000"/>
                </a:lnSpc>
                <a:spcBef>
                  <a:spcPts val="0"/>
                </a:spcBef>
                <a:spcAft>
                  <a:spcPts val="0"/>
                </a:spcAft>
                <a:buFontTx/>
                <a:buNone/>
              </a:pPr>
              <a:r>
                <a:rPr kumimoji="0" lang="zh-CN" altLang="en-US" sz="1470" dirty="0">
                  <a:solidFill>
                    <a:srgbClr val="FFFFFF"/>
                  </a:solidFill>
                  <a:latin typeface="Arial" panose="020B0604020202020204"/>
                  <a:ea typeface="微软雅黑" panose="020B0503020204020204" pitchFamily="34" charset="-122"/>
                </a:rPr>
                <a:t>用户可以在投影仪或者计算机上进行演示也可以将演示文稿打印出来制作成胶片以便应用到更广泛的领域中</a:t>
              </a:r>
            </a:p>
          </p:txBody>
        </p:sp>
        <p:sp>
          <p:nvSpPr>
            <p:cNvPr id="37" name="矩形 36"/>
            <p:cNvSpPr/>
            <p:nvPr/>
          </p:nvSpPr>
          <p:spPr>
            <a:xfrm>
              <a:off x="6613765" y="1590700"/>
              <a:ext cx="2241974" cy="437152"/>
            </a:xfrm>
            <a:prstGeom prst="rect">
              <a:avLst/>
            </a:prstGeom>
          </p:spPr>
          <p:txBody>
            <a:bodyPr wrap="square">
              <a:spAutoFit/>
              <a:scene3d>
                <a:camera prst="orthographicFront"/>
                <a:lightRig rig="threePt" dir="t"/>
              </a:scene3d>
              <a:sp3d contourW="12700"/>
            </a:bodyPr>
            <a:lstStyle/>
            <a:p>
              <a:pPr algn="ctr" defTabSz="960120" fontAlgn="auto">
                <a:lnSpc>
                  <a:spcPct val="120000"/>
                </a:lnSpc>
                <a:spcBef>
                  <a:spcPts val="0"/>
                </a:spcBef>
                <a:spcAft>
                  <a:spcPts val="0"/>
                </a:spcAft>
                <a:buFontTx/>
                <a:buNone/>
              </a:pPr>
              <a:r>
                <a:rPr kumimoji="0" lang="zh-CN" altLang="en-US" sz="1985" b="1" dirty="0">
                  <a:solidFill>
                    <a:srgbClr val="FFFFFF"/>
                  </a:solidFill>
                  <a:latin typeface="Arial" panose="020B0604020202020204"/>
                  <a:ea typeface="微软雅黑" panose="020B0503020204020204" pitchFamily="34" charset="-122"/>
                </a:rPr>
                <a:t>利润来源</a:t>
              </a:r>
            </a:p>
          </p:txBody>
        </p:sp>
      </p:grpSp>
      <p:sp>
        <p:nvSpPr>
          <p:cNvPr id="38" name="双括号 37"/>
          <p:cNvSpPr/>
          <p:nvPr/>
        </p:nvSpPr>
        <p:spPr>
          <a:xfrm>
            <a:off x="1074057" y="1650591"/>
            <a:ext cx="10043886" cy="4034972"/>
          </a:xfrm>
          <a:prstGeom prst="bracketPair">
            <a:avLst>
              <a:gd name="adj" fmla="val 24709"/>
            </a:avLst>
          </a:prstGeom>
          <a:ln>
            <a:solidFill>
              <a:srgbClr val="0043C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1000" fill="hold"/>
                                            <p:tgtEl>
                                              <p:spTgt spid="25"/>
                                            </p:tgtEl>
                                            <p:attrNameLst>
                                              <p:attrName>ppt_w</p:attrName>
                                            </p:attrNameLst>
                                          </p:cBhvr>
                                          <p:tavLst>
                                            <p:tav tm="0">
                                              <p:val>
                                                <p:fltVal val="0"/>
                                              </p:val>
                                            </p:tav>
                                            <p:tav tm="100000">
                                              <p:val>
                                                <p:strVal val="#ppt_w"/>
                                              </p:val>
                                            </p:tav>
                                          </p:tavLst>
                                        </p:anim>
                                        <p:anim calcmode="lin" valueType="num">
                                          <p:cBhvr>
                                            <p:cTn id="19" dur="1000" fill="hold"/>
                                            <p:tgtEl>
                                              <p:spTgt spid="25"/>
                                            </p:tgtEl>
                                            <p:attrNameLst>
                                              <p:attrName>ppt_h</p:attrName>
                                            </p:attrNameLst>
                                          </p:cBhvr>
                                          <p:tavLst>
                                            <p:tav tm="0">
                                              <p:val>
                                                <p:fltVal val="0"/>
                                              </p:val>
                                            </p:tav>
                                            <p:tav tm="100000">
                                              <p:val>
                                                <p:strVal val="#ppt_h"/>
                                              </p:val>
                                            </p:tav>
                                          </p:tavLst>
                                        </p:anim>
                                        <p:anim calcmode="lin" valueType="num">
                                          <p:cBhvr>
                                            <p:cTn id="20" dur="1000" fill="hold"/>
                                            <p:tgtEl>
                                              <p:spTgt spid="25"/>
                                            </p:tgtEl>
                                            <p:attrNameLst>
                                              <p:attrName>style.rotation</p:attrName>
                                            </p:attrNameLst>
                                          </p:cBhvr>
                                          <p:tavLst>
                                            <p:tav tm="0">
                                              <p:val>
                                                <p:fltVal val="90"/>
                                              </p:val>
                                            </p:tav>
                                            <p:tav tm="100000">
                                              <p:val>
                                                <p:fltVal val="0"/>
                                              </p:val>
                                            </p:tav>
                                          </p:tavLst>
                                        </p:anim>
                                        <p:animEffect transition="in" filter="fade">
                                          <p:cBhvr>
                                            <p:cTn id="21" dur="1000"/>
                                            <p:tgtEl>
                                              <p:spTgt spid="25"/>
                                            </p:tgtEl>
                                          </p:cBhvr>
                                        </p:animEffect>
                                      </p:childTnLst>
                                    </p:cTn>
                                  </p:par>
                                </p:childTnLst>
                              </p:cTn>
                            </p:par>
                            <p:par>
                              <p:cTn id="22" fill="hold">
                                <p:stCondLst>
                                  <p:cond delay="1500"/>
                                </p:stCondLst>
                                <p:childTnLst>
                                  <p:par>
                                    <p:cTn id="23" presetID="2" presetClass="entr" presetSubtype="8" fill="hold" nodeType="afterEffect" p14:presetBounceEnd="60000">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14:bounceEnd="60000">
                                          <p:cBhvr additive="base">
                                            <p:cTn id="25" dur="1000" fill="hold"/>
                                            <p:tgtEl>
                                              <p:spTgt spid="32"/>
                                            </p:tgtEl>
                                            <p:attrNameLst>
                                              <p:attrName>ppt_x</p:attrName>
                                            </p:attrNameLst>
                                          </p:cBhvr>
                                          <p:tavLst>
                                            <p:tav tm="0">
                                              <p:val>
                                                <p:strVal val="0-#ppt_w/2"/>
                                              </p:val>
                                            </p:tav>
                                            <p:tav tm="100000">
                                              <p:val>
                                                <p:strVal val="#ppt_x"/>
                                              </p:val>
                                            </p:tav>
                                          </p:tavLst>
                                        </p:anim>
                                        <p:anim calcmode="lin" valueType="num" p14:bounceEnd="60000">
                                          <p:cBhvr additive="base">
                                            <p:cTn id="26" dur="1000" fill="hold"/>
                                            <p:tgtEl>
                                              <p:spTgt spid="3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14:presetBounceEnd="60000">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14:bounceEnd="60000">
                                          <p:cBhvr additive="base">
                                            <p:cTn id="29" dur="1000" fill="hold"/>
                                            <p:tgtEl>
                                              <p:spTgt spid="35"/>
                                            </p:tgtEl>
                                            <p:attrNameLst>
                                              <p:attrName>ppt_x</p:attrName>
                                            </p:attrNameLst>
                                          </p:cBhvr>
                                          <p:tavLst>
                                            <p:tav tm="0">
                                              <p:val>
                                                <p:strVal val="1+#ppt_w/2"/>
                                              </p:val>
                                            </p:tav>
                                            <p:tav tm="100000">
                                              <p:val>
                                                <p:strVal val="#ppt_x"/>
                                              </p:val>
                                            </p:tav>
                                          </p:tavLst>
                                        </p:anim>
                                        <p:anim calcmode="lin" valueType="num" p14:bounceEnd="60000">
                                          <p:cBhvr additive="base">
                                            <p:cTn id="30" dur="10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1000" fill="hold"/>
                                            <p:tgtEl>
                                              <p:spTgt spid="25"/>
                                            </p:tgtEl>
                                            <p:attrNameLst>
                                              <p:attrName>ppt_w</p:attrName>
                                            </p:attrNameLst>
                                          </p:cBhvr>
                                          <p:tavLst>
                                            <p:tav tm="0">
                                              <p:val>
                                                <p:fltVal val="0"/>
                                              </p:val>
                                            </p:tav>
                                            <p:tav tm="100000">
                                              <p:val>
                                                <p:strVal val="#ppt_w"/>
                                              </p:val>
                                            </p:tav>
                                          </p:tavLst>
                                        </p:anim>
                                        <p:anim calcmode="lin" valueType="num">
                                          <p:cBhvr>
                                            <p:cTn id="19" dur="1000" fill="hold"/>
                                            <p:tgtEl>
                                              <p:spTgt spid="25"/>
                                            </p:tgtEl>
                                            <p:attrNameLst>
                                              <p:attrName>ppt_h</p:attrName>
                                            </p:attrNameLst>
                                          </p:cBhvr>
                                          <p:tavLst>
                                            <p:tav tm="0">
                                              <p:val>
                                                <p:fltVal val="0"/>
                                              </p:val>
                                            </p:tav>
                                            <p:tav tm="100000">
                                              <p:val>
                                                <p:strVal val="#ppt_h"/>
                                              </p:val>
                                            </p:tav>
                                          </p:tavLst>
                                        </p:anim>
                                        <p:anim calcmode="lin" valueType="num">
                                          <p:cBhvr>
                                            <p:cTn id="20" dur="1000" fill="hold"/>
                                            <p:tgtEl>
                                              <p:spTgt spid="25"/>
                                            </p:tgtEl>
                                            <p:attrNameLst>
                                              <p:attrName>style.rotation</p:attrName>
                                            </p:attrNameLst>
                                          </p:cBhvr>
                                          <p:tavLst>
                                            <p:tav tm="0">
                                              <p:val>
                                                <p:fltVal val="90"/>
                                              </p:val>
                                            </p:tav>
                                            <p:tav tm="100000">
                                              <p:val>
                                                <p:fltVal val="0"/>
                                              </p:val>
                                            </p:tav>
                                          </p:tavLst>
                                        </p:anim>
                                        <p:animEffect transition="in" filter="fade">
                                          <p:cBhvr>
                                            <p:cTn id="21" dur="1000"/>
                                            <p:tgtEl>
                                              <p:spTgt spid="25"/>
                                            </p:tgtEl>
                                          </p:cBhvr>
                                        </p:animEffect>
                                      </p:childTnLst>
                                    </p:cTn>
                                  </p:par>
                                </p:childTnLst>
                              </p:cTn>
                            </p:par>
                            <p:par>
                              <p:cTn id="22" fill="hold">
                                <p:stCondLst>
                                  <p:cond delay="1500"/>
                                </p:stCondLst>
                                <p:childTnLst>
                                  <p:par>
                                    <p:cTn id="23" presetID="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1000" fill="hold"/>
                                            <p:tgtEl>
                                              <p:spTgt spid="32"/>
                                            </p:tgtEl>
                                            <p:attrNameLst>
                                              <p:attrName>ppt_x</p:attrName>
                                            </p:attrNameLst>
                                          </p:cBhvr>
                                          <p:tavLst>
                                            <p:tav tm="0">
                                              <p:val>
                                                <p:strVal val="0-#ppt_w/2"/>
                                              </p:val>
                                            </p:tav>
                                            <p:tav tm="100000">
                                              <p:val>
                                                <p:strVal val="#ppt_x"/>
                                              </p:val>
                                            </p:tav>
                                          </p:tavLst>
                                        </p:anim>
                                        <p:anim calcmode="lin" valueType="num">
                                          <p:cBhvr additive="base">
                                            <p:cTn id="26" dur="1000" fill="hold"/>
                                            <p:tgtEl>
                                              <p:spTgt spid="3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1000" fill="hold"/>
                                            <p:tgtEl>
                                              <p:spTgt spid="35"/>
                                            </p:tgtEl>
                                            <p:attrNameLst>
                                              <p:attrName>ppt_x</p:attrName>
                                            </p:attrNameLst>
                                          </p:cBhvr>
                                          <p:tavLst>
                                            <p:tav tm="0">
                                              <p:val>
                                                <p:strVal val="1+#ppt_w/2"/>
                                              </p:val>
                                            </p:tav>
                                            <p:tav tm="100000">
                                              <p:val>
                                                <p:strVal val="#ppt_x"/>
                                              </p:val>
                                            </p:tav>
                                          </p:tavLst>
                                        </p:anim>
                                        <p:anim calcmode="lin" valueType="num">
                                          <p:cBhvr additive="base">
                                            <p:cTn id="30" dur="10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原创设计师QQ598969553      _4"/>
          <p:cNvSpPr>
            <a:spLocks noChangeArrowheads="1"/>
          </p:cNvSpPr>
          <p:nvPr/>
        </p:nvSpPr>
        <p:spPr bwMode="auto">
          <a:xfrm>
            <a:off x="5323960" y="1556792"/>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 name="原创设计师QQ598969553      _5"/>
          <p:cNvSpPr>
            <a:spLocks noChangeArrowheads="1"/>
          </p:cNvSpPr>
          <p:nvPr/>
        </p:nvSpPr>
        <p:spPr bwMode="auto">
          <a:xfrm>
            <a:off x="5301055" y="218702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 name="原创设计师QQ598969553      _6"/>
          <p:cNvSpPr>
            <a:spLocks noChangeArrowheads="1"/>
          </p:cNvSpPr>
          <p:nvPr/>
        </p:nvSpPr>
        <p:spPr bwMode="auto">
          <a:xfrm>
            <a:off x="5323960" y="281567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2" name="原创设计师QQ598969553      _7"/>
          <p:cNvSpPr>
            <a:spLocks noChangeArrowheads="1"/>
          </p:cNvSpPr>
          <p:nvPr/>
        </p:nvSpPr>
        <p:spPr bwMode="auto">
          <a:xfrm>
            <a:off x="5296972" y="344432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原创设计师QQ598969553      _8"/>
          <p:cNvSpPr>
            <a:spLocks noChangeArrowheads="1"/>
          </p:cNvSpPr>
          <p:nvPr/>
        </p:nvSpPr>
        <p:spPr bwMode="auto">
          <a:xfrm>
            <a:off x="5323960" y="407297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4" name="原创设计师QQ598969553      _9"/>
          <p:cNvSpPr>
            <a:spLocks noChangeArrowheads="1"/>
          </p:cNvSpPr>
          <p:nvPr/>
        </p:nvSpPr>
        <p:spPr bwMode="auto">
          <a:xfrm>
            <a:off x="5296971" y="470162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5" name="原创设计师QQ598969553      _10"/>
          <p:cNvSpPr>
            <a:spLocks noChangeArrowheads="1"/>
          </p:cNvSpPr>
          <p:nvPr/>
        </p:nvSpPr>
        <p:spPr bwMode="auto">
          <a:xfrm>
            <a:off x="5756667" y="1701388"/>
            <a:ext cx="40481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原创设计师QQ598969553      _11"/>
          <p:cNvSpPr>
            <a:spLocks noChangeArrowheads="1"/>
          </p:cNvSpPr>
          <p:nvPr/>
        </p:nvSpPr>
        <p:spPr bwMode="auto">
          <a:xfrm>
            <a:off x="5052497" y="1596479"/>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47" name="原创设计师QQ598969553      _12"/>
          <p:cNvSpPr>
            <a:spLocks noChangeArrowheads="1"/>
          </p:cNvSpPr>
          <p:nvPr/>
        </p:nvSpPr>
        <p:spPr bwMode="auto">
          <a:xfrm>
            <a:off x="5169972" y="1659979"/>
            <a:ext cx="127000" cy="246063"/>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kumimoji="0"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原创设计师QQ598969553      _13"/>
          <p:cNvSpPr>
            <a:spLocks noChangeArrowheads="1"/>
          </p:cNvSpPr>
          <p:nvPr/>
        </p:nvSpPr>
        <p:spPr bwMode="auto">
          <a:xfrm>
            <a:off x="5756667" y="2252117"/>
            <a:ext cx="4125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原创设计师QQ598969553      _14"/>
          <p:cNvSpPr>
            <a:spLocks noChangeArrowheads="1"/>
          </p:cNvSpPr>
          <p:nvPr/>
        </p:nvSpPr>
        <p:spPr bwMode="auto">
          <a:xfrm>
            <a:off x="5029592" y="2225129"/>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50" name="原创设计师QQ598969553      _15"/>
          <p:cNvSpPr>
            <a:spLocks noChangeArrowheads="1"/>
          </p:cNvSpPr>
          <p:nvPr/>
        </p:nvSpPr>
        <p:spPr bwMode="auto">
          <a:xfrm>
            <a:off x="5147067" y="2283867"/>
            <a:ext cx="127000" cy="246062"/>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kumimoji="0"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原创设计师QQ598969553      _16"/>
          <p:cNvSpPr>
            <a:spLocks noChangeArrowheads="1"/>
          </p:cNvSpPr>
          <p:nvPr/>
        </p:nvSpPr>
        <p:spPr bwMode="auto">
          <a:xfrm>
            <a:off x="5756667" y="2906167"/>
            <a:ext cx="4011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原创设计师QQ598969553      _17"/>
          <p:cNvSpPr>
            <a:spLocks noChangeArrowheads="1"/>
          </p:cNvSpPr>
          <p:nvPr/>
        </p:nvSpPr>
        <p:spPr bwMode="auto">
          <a:xfrm>
            <a:off x="5052497" y="2853779"/>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53" name="原创设计师QQ598969553      _18"/>
          <p:cNvSpPr>
            <a:spLocks noChangeArrowheads="1"/>
          </p:cNvSpPr>
          <p:nvPr/>
        </p:nvSpPr>
        <p:spPr bwMode="auto">
          <a:xfrm>
            <a:off x="5169972" y="2936329"/>
            <a:ext cx="127000" cy="247650"/>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kumimoji="0"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原创设计师QQ598969553      _19"/>
          <p:cNvSpPr>
            <a:spLocks noChangeArrowheads="1"/>
          </p:cNvSpPr>
          <p:nvPr/>
        </p:nvSpPr>
        <p:spPr bwMode="auto">
          <a:xfrm>
            <a:off x="5756667" y="3530054"/>
            <a:ext cx="4184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原创设计师QQ598969553      _20"/>
          <p:cNvSpPr>
            <a:spLocks noChangeArrowheads="1"/>
          </p:cNvSpPr>
          <p:nvPr/>
        </p:nvSpPr>
        <p:spPr bwMode="auto">
          <a:xfrm>
            <a:off x="5025509" y="3484017"/>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56" name="原创设计师QQ598969553      _21"/>
          <p:cNvSpPr>
            <a:spLocks noChangeArrowheads="1"/>
          </p:cNvSpPr>
          <p:nvPr/>
        </p:nvSpPr>
        <p:spPr bwMode="auto">
          <a:xfrm>
            <a:off x="5142984" y="3560217"/>
            <a:ext cx="127000" cy="246062"/>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endParaRPr kumimoji="0"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原创设计师QQ598969553      _22"/>
          <p:cNvSpPr>
            <a:spLocks noChangeArrowheads="1"/>
          </p:cNvSpPr>
          <p:nvPr/>
        </p:nvSpPr>
        <p:spPr bwMode="auto">
          <a:xfrm>
            <a:off x="5756667" y="4149179"/>
            <a:ext cx="41560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原创设计师QQ598969553      _23"/>
          <p:cNvSpPr>
            <a:spLocks noChangeArrowheads="1"/>
          </p:cNvSpPr>
          <p:nvPr/>
        </p:nvSpPr>
        <p:spPr bwMode="auto">
          <a:xfrm>
            <a:off x="5052497" y="4112667"/>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59" name="原创设计师QQ598969553      _24"/>
          <p:cNvSpPr>
            <a:spLocks noChangeArrowheads="1"/>
          </p:cNvSpPr>
          <p:nvPr/>
        </p:nvSpPr>
        <p:spPr bwMode="auto">
          <a:xfrm>
            <a:off x="5169972" y="4179342"/>
            <a:ext cx="127000" cy="246062"/>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kumimoji="0"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原创设计师QQ598969553      _25"/>
          <p:cNvSpPr>
            <a:spLocks noChangeArrowheads="1"/>
          </p:cNvSpPr>
          <p:nvPr/>
        </p:nvSpPr>
        <p:spPr bwMode="auto">
          <a:xfrm>
            <a:off x="5756667" y="4773067"/>
            <a:ext cx="38973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原创设计师QQ598969553      _26"/>
          <p:cNvSpPr>
            <a:spLocks noChangeArrowheads="1"/>
          </p:cNvSpPr>
          <p:nvPr/>
        </p:nvSpPr>
        <p:spPr bwMode="auto">
          <a:xfrm>
            <a:off x="5025508" y="4741317"/>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62" name="原创设计师QQ598969553      _27"/>
          <p:cNvSpPr>
            <a:spLocks noChangeArrowheads="1"/>
          </p:cNvSpPr>
          <p:nvPr/>
        </p:nvSpPr>
        <p:spPr bwMode="auto">
          <a:xfrm>
            <a:off x="5142983" y="4803229"/>
            <a:ext cx="127000" cy="247650"/>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a:t>
            </a:r>
            <a:endParaRPr kumimoji="0"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原创设计师QQ598969553      _28"/>
          <p:cNvSpPr/>
          <p:nvPr/>
        </p:nvSpPr>
        <p:spPr bwMode="auto">
          <a:xfrm>
            <a:off x="4000025" y="1562904"/>
            <a:ext cx="994212" cy="4193837"/>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原创设计师QQ598969553      _29"/>
          <p:cNvSpPr>
            <a:spLocks noChangeArrowheads="1"/>
          </p:cNvSpPr>
          <p:nvPr/>
        </p:nvSpPr>
        <p:spPr bwMode="auto">
          <a:xfrm>
            <a:off x="5323960" y="5301208"/>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5" name="原创设计师QQ598969553      _30"/>
          <p:cNvSpPr>
            <a:spLocks noChangeArrowheads="1"/>
          </p:cNvSpPr>
          <p:nvPr/>
        </p:nvSpPr>
        <p:spPr bwMode="auto">
          <a:xfrm>
            <a:off x="5756667" y="5377408"/>
            <a:ext cx="41560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原创设计师QQ598969553      _31"/>
          <p:cNvSpPr>
            <a:spLocks noChangeArrowheads="1"/>
          </p:cNvSpPr>
          <p:nvPr/>
        </p:nvSpPr>
        <p:spPr bwMode="auto">
          <a:xfrm>
            <a:off x="5052497" y="5340896"/>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67" name="原创设计师QQ598969553      _32"/>
          <p:cNvSpPr>
            <a:spLocks noChangeArrowheads="1"/>
          </p:cNvSpPr>
          <p:nvPr/>
        </p:nvSpPr>
        <p:spPr bwMode="auto">
          <a:xfrm>
            <a:off x="5169972" y="5407571"/>
            <a:ext cx="126638" cy="246221"/>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7</a:t>
            </a:r>
            <a:endParaRPr kumimoji="0"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8" name="原创设计师QQ598969553      _33"/>
          <p:cNvGrpSpPr/>
          <p:nvPr/>
        </p:nvGrpSpPr>
        <p:grpSpPr>
          <a:xfrm>
            <a:off x="1708224" y="2705443"/>
            <a:ext cx="1964108" cy="1908758"/>
            <a:chOff x="4508674" y="2118116"/>
            <a:chExt cx="2204282" cy="2204282"/>
          </a:xfrm>
        </p:grpSpPr>
        <p:grpSp>
          <p:nvGrpSpPr>
            <p:cNvPr id="69" name="组合 68"/>
            <p:cNvGrpSpPr/>
            <p:nvPr/>
          </p:nvGrpSpPr>
          <p:grpSpPr>
            <a:xfrm>
              <a:off x="4508674" y="2118116"/>
              <a:ext cx="2204282" cy="2204282"/>
              <a:chOff x="1517331" y="1125257"/>
              <a:chExt cx="2204282" cy="2204282"/>
            </a:xfrm>
          </p:grpSpPr>
          <p:sp>
            <p:nvSpPr>
              <p:cNvPr id="71" name="椭圆 70"/>
              <p:cNvSpPr/>
              <p:nvPr/>
            </p:nvSpPr>
            <p:spPr>
              <a:xfrm>
                <a:off x="1517331" y="1125257"/>
                <a:ext cx="2204282" cy="2204282"/>
              </a:xfrm>
              <a:prstGeom prst="ellipse">
                <a:avLst/>
              </a:prstGeom>
              <a:gradFill>
                <a:gsLst>
                  <a:gs pos="0">
                    <a:srgbClr val="EBEBEB"/>
                  </a:gs>
                  <a:gs pos="100000">
                    <a:srgbClr val="FEFEFE"/>
                  </a:gs>
                </a:gsLst>
                <a:lin ang="7530000" scaled="0"/>
              </a:gradFill>
              <a:ln w="12700" cap="flat" cmpd="sng" algn="ctr">
                <a:solidFill>
                  <a:sysClr val="window" lastClr="FFFFFF"/>
                </a:solidFill>
                <a:prstDash val="solid"/>
                <a:miter lim="800000"/>
              </a:ln>
              <a:effectLst>
                <a:outerShdw blurRad="457200" dist="444500" dir="7800000" sx="89000" sy="89000" algn="tr" rotWithShape="0">
                  <a:prstClr val="black">
                    <a:alpha val="3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2" name="椭圆 71"/>
              <p:cNvSpPr/>
              <p:nvPr/>
            </p:nvSpPr>
            <p:spPr>
              <a:xfrm>
                <a:off x="1719372" y="1327298"/>
                <a:ext cx="1800200" cy="1800200"/>
              </a:xfrm>
              <a:prstGeom prst="ellipse">
                <a:avLst/>
              </a:pr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70" name="TextBox 62"/>
            <p:cNvSpPr txBox="1"/>
            <p:nvPr/>
          </p:nvSpPr>
          <p:spPr>
            <a:xfrm>
              <a:off x="5113779" y="2730843"/>
              <a:ext cx="1133465" cy="110182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标题文字</a:t>
              </a:r>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p:cTn id="11" dur="500" fill="hold"/>
                                        <p:tgtEl>
                                          <p:spTgt spid="68"/>
                                        </p:tgtEl>
                                        <p:attrNameLst>
                                          <p:attrName>ppt_w</p:attrName>
                                        </p:attrNameLst>
                                      </p:cBhvr>
                                      <p:tavLst>
                                        <p:tav tm="0">
                                          <p:val>
                                            <p:fltVal val="0"/>
                                          </p:val>
                                        </p:tav>
                                        <p:tav tm="100000">
                                          <p:val>
                                            <p:strVal val="#ppt_w"/>
                                          </p:val>
                                        </p:tav>
                                      </p:tavLst>
                                    </p:anim>
                                    <p:anim calcmode="lin" valueType="num">
                                      <p:cBhvr>
                                        <p:cTn id="12" dur="500" fill="hold"/>
                                        <p:tgtEl>
                                          <p:spTgt spid="68"/>
                                        </p:tgtEl>
                                        <p:attrNameLst>
                                          <p:attrName>ppt_h</p:attrName>
                                        </p:attrNameLst>
                                      </p:cBhvr>
                                      <p:tavLst>
                                        <p:tav tm="0">
                                          <p:val>
                                            <p:fltVal val="0"/>
                                          </p:val>
                                        </p:tav>
                                        <p:tav tm="100000">
                                          <p:val>
                                            <p:strVal val="#ppt_h"/>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0-#ppt_w/2"/>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ppt_x</p:attrName>
                                        </p:attrNameLst>
                                      </p:cBhvr>
                                      <p:tavLst>
                                        <p:tav tm="0">
                                          <p:val>
                                            <p:strVal val="0-#ppt_w/2"/>
                                          </p:val>
                                        </p:tav>
                                        <p:tav tm="100000">
                                          <p:val>
                                            <p:strVal val="#ppt_x"/>
                                          </p:val>
                                        </p:tav>
                                      </p:tavLst>
                                    </p:anim>
                                    <p:anim calcmode="lin" valueType="num">
                                      <p:cBhvr>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ppt_x</p:attrName>
                                        </p:attrNameLst>
                                      </p:cBhvr>
                                      <p:tavLst>
                                        <p:tav tm="0">
                                          <p:val>
                                            <p:strVal val="0-#ppt_w/2"/>
                                          </p:val>
                                        </p:tav>
                                        <p:tav tm="100000">
                                          <p:val>
                                            <p:strVal val="#ppt_x"/>
                                          </p:val>
                                        </p:tav>
                                      </p:tavLst>
                                    </p:anim>
                                    <p:anim calcmode="lin" valueType="num">
                                      <p:cBhvr>
                                        <p:cTn id="24" dur="500" fill="hold"/>
                                        <p:tgtEl>
                                          <p:spTgt spid="4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ppt_x</p:attrName>
                                        </p:attrNameLst>
                                      </p:cBhvr>
                                      <p:tavLst>
                                        <p:tav tm="0">
                                          <p:val>
                                            <p:strVal val="0-#ppt_w/2"/>
                                          </p:val>
                                        </p:tav>
                                        <p:tav tm="100000">
                                          <p:val>
                                            <p:strVal val="#ppt_x"/>
                                          </p:val>
                                        </p:tav>
                                      </p:tavLst>
                                    </p:anim>
                                    <p:anim calcmode="lin" valueType="num">
                                      <p:cBhvr>
                                        <p:cTn id="28" dur="500" fill="hold"/>
                                        <p:tgtEl>
                                          <p:spTgt spid="47"/>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p:cTn id="32" dur="500" fill="hold"/>
                                        <p:tgtEl>
                                          <p:spTgt spid="48"/>
                                        </p:tgtEl>
                                        <p:attrNameLst>
                                          <p:attrName>ppt_x</p:attrName>
                                        </p:attrNameLst>
                                      </p:cBhvr>
                                      <p:tavLst>
                                        <p:tav tm="0">
                                          <p:val>
                                            <p:strVal val="1+#ppt_w/2"/>
                                          </p:val>
                                        </p:tav>
                                        <p:tav tm="100000">
                                          <p:val>
                                            <p:strVal val="#ppt_x"/>
                                          </p:val>
                                        </p:tav>
                                      </p:tavLst>
                                    </p:anim>
                                    <p:anim calcmode="lin" valueType="num">
                                      <p:cBhvr>
                                        <p:cTn id="33" dur="500" fill="hold"/>
                                        <p:tgtEl>
                                          <p:spTgt spid="48"/>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p:cTn id="36" dur="500" fill="hold"/>
                                        <p:tgtEl>
                                          <p:spTgt spid="40"/>
                                        </p:tgtEl>
                                        <p:attrNameLst>
                                          <p:attrName>ppt_x</p:attrName>
                                        </p:attrNameLst>
                                      </p:cBhvr>
                                      <p:tavLst>
                                        <p:tav tm="0">
                                          <p:val>
                                            <p:strVal val="1+#ppt_w/2"/>
                                          </p:val>
                                        </p:tav>
                                        <p:tav tm="100000">
                                          <p:val>
                                            <p:strVal val="#ppt_x"/>
                                          </p:val>
                                        </p:tav>
                                      </p:tavLst>
                                    </p:anim>
                                    <p:anim calcmode="lin" valueType="num">
                                      <p:cBhvr>
                                        <p:cTn id="37" dur="500" fill="hold"/>
                                        <p:tgtEl>
                                          <p:spTgt spid="40"/>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 calcmode="lin" valueType="num">
                                      <p:cBhvr>
                                        <p:cTn id="40" dur="500" fill="hold"/>
                                        <p:tgtEl>
                                          <p:spTgt spid="49"/>
                                        </p:tgtEl>
                                        <p:attrNameLst>
                                          <p:attrName>ppt_x</p:attrName>
                                        </p:attrNameLst>
                                      </p:cBhvr>
                                      <p:tavLst>
                                        <p:tav tm="0">
                                          <p:val>
                                            <p:strVal val="1+#ppt_w/2"/>
                                          </p:val>
                                        </p:tav>
                                        <p:tav tm="100000">
                                          <p:val>
                                            <p:strVal val="#ppt_x"/>
                                          </p:val>
                                        </p:tav>
                                      </p:tavLst>
                                    </p:anim>
                                    <p:anim calcmode="lin" valueType="num">
                                      <p:cBhvr>
                                        <p:cTn id="41" dur="500" fill="hold"/>
                                        <p:tgtEl>
                                          <p:spTgt spid="49"/>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cBhvr>
                                        <p:cTn id="44" dur="500" fill="hold"/>
                                        <p:tgtEl>
                                          <p:spTgt spid="50"/>
                                        </p:tgtEl>
                                        <p:attrNameLst>
                                          <p:attrName>ppt_x</p:attrName>
                                        </p:attrNameLst>
                                      </p:cBhvr>
                                      <p:tavLst>
                                        <p:tav tm="0">
                                          <p:val>
                                            <p:strVal val="1+#ppt_w/2"/>
                                          </p:val>
                                        </p:tav>
                                        <p:tav tm="100000">
                                          <p:val>
                                            <p:strVal val="#ppt_x"/>
                                          </p:val>
                                        </p:tav>
                                      </p:tavLst>
                                    </p:anim>
                                    <p:anim calcmode="lin" valueType="num">
                                      <p:cBhvr>
                                        <p:cTn id="45" dur="500" fill="hold"/>
                                        <p:tgtEl>
                                          <p:spTgt spid="50"/>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2" presetClass="entr" presetSubtype="8"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500" fill="hold"/>
                                        <p:tgtEl>
                                          <p:spTgt spid="51"/>
                                        </p:tgtEl>
                                        <p:attrNameLst>
                                          <p:attrName>ppt_x</p:attrName>
                                        </p:attrNameLst>
                                      </p:cBhvr>
                                      <p:tavLst>
                                        <p:tav tm="0">
                                          <p:val>
                                            <p:strVal val="0-#ppt_w/2"/>
                                          </p:val>
                                        </p:tav>
                                        <p:tav tm="100000">
                                          <p:val>
                                            <p:strVal val="#ppt_x"/>
                                          </p:val>
                                        </p:tav>
                                      </p:tavLst>
                                    </p:anim>
                                    <p:anim calcmode="lin" valueType="num">
                                      <p:cBhvr>
                                        <p:cTn id="50" dur="500" fill="hold"/>
                                        <p:tgtEl>
                                          <p:spTgt spid="51"/>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ppt_x</p:attrName>
                                        </p:attrNameLst>
                                      </p:cBhvr>
                                      <p:tavLst>
                                        <p:tav tm="0">
                                          <p:val>
                                            <p:strVal val="0-#ppt_w/2"/>
                                          </p:val>
                                        </p:tav>
                                        <p:tav tm="100000">
                                          <p:val>
                                            <p:strVal val="#ppt_x"/>
                                          </p:val>
                                        </p:tav>
                                      </p:tavLst>
                                    </p:anim>
                                    <p:anim calcmode="lin" valueType="num">
                                      <p:cBhvr>
                                        <p:cTn id="54" dur="500" fill="hold"/>
                                        <p:tgtEl>
                                          <p:spTgt spid="4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 calcmode="lin" valueType="num">
                                      <p:cBhvr>
                                        <p:cTn id="57" dur="500" fill="hold"/>
                                        <p:tgtEl>
                                          <p:spTgt spid="52"/>
                                        </p:tgtEl>
                                        <p:attrNameLst>
                                          <p:attrName>ppt_x</p:attrName>
                                        </p:attrNameLst>
                                      </p:cBhvr>
                                      <p:tavLst>
                                        <p:tav tm="0">
                                          <p:val>
                                            <p:strVal val="0-#ppt_w/2"/>
                                          </p:val>
                                        </p:tav>
                                        <p:tav tm="100000">
                                          <p:val>
                                            <p:strVal val="#ppt_x"/>
                                          </p:val>
                                        </p:tav>
                                      </p:tavLst>
                                    </p:anim>
                                    <p:anim calcmode="lin" valueType="num">
                                      <p:cBhvr>
                                        <p:cTn id="58" dur="500" fill="hold"/>
                                        <p:tgtEl>
                                          <p:spTgt spid="52"/>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anim calcmode="lin" valueType="num">
                                      <p:cBhvr>
                                        <p:cTn id="61" dur="500" fill="hold"/>
                                        <p:tgtEl>
                                          <p:spTgt spid="53"/>
                                        </p:tgtEl>
                                        <p:attrNameLst>
                                          <p:attrName>ppt_x</p:attrName>
                                        </p:attrNameLst>
                                      </p:cBhvr>
                                      <p:tavLst>
                                        <p:tav tm="0">
                                          <p:val>
                                            <p:strVal val="0-#ppt_w/2"/>
                                          </p:val>
                                        </p:tav>
                                        <p:tav tm="100000">
                                          <p:val>
                                            <p:strVal val="#ppt_x"/>
                                          </p:val>
                                        </p:tav>
                                      </p:tavLst>
                                    </p:anim>
                                    <p:anim calcmode="lin" valueType="num">
                                      <p:cBhvr>
                                        <p:cTn id="62" dur="500" fill="hold"/>
                                        <p:tgtEl>
                                          <p:spTgt spid="53"/>
                                        </p:tgtEl>
                                        <p:attrNameLst>
                                          <p:attrName>ppt_y</p:attrName>
                                        </p:attrNameLst>
                                      </p:cBhvr>
                                      <p:tavLst>
                                        <p:tav tm="0">
                                          <p:val>
                                            <p:strVal val="#ppt_y"/>
                                          </p:val>
                                        </p:tav>
                                        <p:tav tm="100000">
                                          <p:val>
                                            <p:strVal val="#ppt_y"/>
                                          </p:val>
                                        </p:tav>
                                      </p:tavLst>
                                    </p:anim>
                                  </p:childTnLst>
                                </p:cTn>
                              </p:par>
                            </p:childTnLst>
                          </p:cTn>
                        </p:par>
                        <p:par>
                          <p:cTn id="63" fill="hold">
                            <p:stCondLst>
                              <p:cond delay="2000"/>
                            </p:stCondLst>
                            <p:childTnLst>
                              <p:par>
                                <p:cTn id="64" presetID="2" presetClass="entr" presetSubtype="2" fill="hold" grpId="0" nodeType="afterEffect">
                                  <p:stCondLst>
                                    <p:cond delay="0"/>
                                  </p:stCondLst>
                                  <p:childTnLst>
                                    <p:set>
                                      <p:cBhvr>
                                        <p:cTn id="65" dur="1" fill="hold">
                                          <p:stCondLst>
                                            <p:cond delay="0"/>
                                          </p:stCondLst>
                                        </p:cTn>
                                        <p:tgtEl>
                                          <p:spTgt spid="54"/>
                                        </p:tgtEl>
                                        <p:attrNameLst>
                                          <p:attrName>style.visibility</p:attrName>
                                        </p:attrNameLst>
                                      </p:cBhvr>
                                      <p:to>
                                        <p:strVal val="visible"/>
                                      </p:to>
                                    </p:set>
                                    <p:anim calcmode="lin" valueType="num">
                                      <p:cBhvr>
                                        <p:cTn id="66" dur="500" fill="hold"/>
                                        <p:tgtEl>
                                          <p:spTgt spid="54"/>
                                        </p:tgtEl>
                                        <p:attrNameLst>
                                          <p:attrName>ppt_x</p:attrName>
                                        </p:attrNameLst>
                                      </p:cBhvr>
                                      <p:tavLst>
                                        <p:tav tm="0">
                                          <p:val>
                                            <p:strVal val="1+#ppt_w/2"/>
                                          </p:val>
                                        </p:tav>
                                        <p:tav tm="100000">
                                          <p:val>
                                            <p:strVal val="#ppt_x"/>
                                          </p:val>
                                        </p:tav>
                                      </p:tavLst>
                                    </p:anim>
                                    <p:anim calcmode="lin" valueType="num">
                                      <p:cBhvr>
                                        <p:cTn id="67" dur="500" fill="hold"/>
                                        <p:tgtEl>
                                          <p:spTgt spid="54"/>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p:cTn id="70" dur="500" fill="hold"/>
                                        <p:tgtEl>
                                          <p:spTgt spid="42"/>
                                        </p:tgtEl>
                                        <p:attrNameLst>
                                          <p:attrName>ppt_x</p:attrName>
                                        </p:attrNameLst>
                                      </p:cBhvr>
                                      <p:tavLst>
                                        <p:tav tm="0">
                                          <p:val>
                                            <p:strVal val="1+#ppt_w/2"/>
                                          </p:val>
                                        </p:tav>
                                        <p:tav tm="100000">
                                          <p:val>
                                            <p:strVal val="#ppt_x"/>
                                          </p:val>
                                        </p:tav>
                                      </p:tavLst>
                                    </p:anim>
                                    <p:anim calcmode="lin" valueType="num">
                                      <p:cBhvr>
                                        <p:cTn id="71" dur="500" fill="hold"/>
                                        <p:tgtEl>
                                          <p:spTgt spid="42"/>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 calcmode="lin" valueType="num">
                                      <p:cBhvr>
                                        <p:cTn id="74" dur="500" fill="hold"/>
                                        <p:tgtEl>
                                          <p:spTgt spid="55"/>
                                        </p:tgtEl>
                                        <p:attrNameLst>
                                          <p:attrName>ppt_x</p:attrName>
                                        </p:attrNameLst>
                                      </p:cBhvr>
                                      <p:tavLst>
                                        <p:tav tm="0">
                                          <p:val>
                                            <p:strVal val="1+#ppt_w/2"/>
                                          </p:val>
                                        </p:tav>
                                        <p:tav tm="100000">
                                          <p:val>
                                            <p:strVal val="#ppt_x"/>
                                          </p:val>
                                        </p:tav>
                                      </p:tavLst>
                                    </p:anim>
                                    <p:anim calcmode="lin" valueType="num">
                                      <p:cBhvr>
                                        <p:cTn id="75" dur="500" fill="hold"/>
                                        <p:tgtEl>
                                          <p:spTgt spid="55"/>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 calcmode="lin" valueType="num">
                                      <p:cBhvr>
                                        <p:cTn id="78" dur="500" fill="hold"/>
                                        <p:tgtEl>
                                          <p:spTgt spid="56"/>
                                        </p:tgtEl>
                                        <p:attrNameLst>
                                          <p:attrName>ppt_x</p:attrName>
                                        </p:attrNameLst>
                                      </p:cBhvr>
                                      <p:tavLst>
                                        <p:tav tm="0">
                                          <p:val>
                                            <p:strVal val="1+#ppt_w/2"/>
                                          </p:val>
                                        </p:tav>
                                        <p:tav tm="100000">
                                          <p:val>
                                            <p:strVal val="#ppt_x"/>
                                          </p:val>
                                        </p:tav>
                                      </p:tavLst>
                                    </p:anim>
                                    <p:anim calcmode="lin" valueType="num">
                                      <p:cBhvr>
                                        <p:cTn id="79" dur="500" fill="hold"/>
                                        <p:tgtEl>
                                          <p:spTgt spid="56"/>
                                        </p:tgtEl>
                                        <p:attrNameLst>
                                          <p:attrName>ppt_y</p:attrName>
                                        </p:attrNameLst>
                                      </p:cBhvr>
                                      <p:tavLst>
                                        <p:tav tm="0">
                                          <p:val>
                                            <p:strVal val="#ppt_y"/>
                                          </p:val>
                                        </p:tav>
                                        <p:tav tm="100000">
                                          <p:val>
                                            <p:strVal val="#ppt_y"/>
                                          </p:val>
                                        </p:tav>
                                      </p:tavLst>
                                    </p:anim>
                                  </p:childTnLst>
                                </p:cTn>
                              </p:par>
                            </p:childTnLst>
                          </p:cTn>
                        </p:par>
                        <p:par>
                          <p:cTn id="80" fill="hold">
                            <p:stCondLst>
                              <p:cond delay="2500"/>
                            </p:stCondLst>
                            <p:childTnLst>
                              <p:par>
                                <p:cTn id="81" presetID="2" presetClass="entr" presetSubtype="8" fill="hold" grpId="0" nodeType="afterEffect">
                                  <p:stCondLst>
                                    <p:cond delay="0"/>
                                  </p:stCondLst>
                                  <p:childTnLst>
                                    <p:set>
                                      <p:cBhvr>
                                        <p:cTn id="82" dur="1" fill="hold">
                                          <p:stCondLst>
                                            <p:cond delay="0"/>
                                          </p:stCondLst>
                                        </p:cTn>
                                        <p:tgtEl>
                                          <p:spTgt spid="57"/>
                                        </p:tgtEl>
                                        <p:attrNameLst>
                                          <p:attrName>style.visibility</p:attrName>
                                        </p:attrNameLst>
                                      </p:cBhvr>
                                      <p:to>
                                        <p:strVal val="visible"/>
                                      </p:to>
                                    </p:set>
                                    <p:anim calcmode="lin" valueType="num">
                                      <p:cBhvr>
                                        <p:cTn id="83" dur="500" fill="hold"/>
                                        <p:tgtEl>
                                          <p:spTgt spid="57"/>
                                        </p:tgtEl>
                                        <p:attrNameLst>
                                          <p:attrName>ppt_x</p:attrName>
                                        </p:attrNameLst>
                                      </p:cBhvr>
                                      <p:tavLst>
                                        <p:tav tm="0">
                                          <p:val>
                                            <p:strVal val="0-#ppt_w/2"/>
                                          </p:val>
                                        </p:tav>
                                        <p:tav tm="100000">
                                          <p:val>
                                            <p:strVal val="#ppt_x"/>
                                          </p:val>
                                        </p:tav>
                                      </p:tavLst>
                                    </p:anim>
                                    <p:anim calcmode="lin" valueType="num">
                                      <p:cBhvr>
                                        <p:cTn id="84" dur="500" fill="hold"/>
                                        <p:tgtEl>
                                          <p:spTgt spid="5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p:cTn id="87" dur="500" fill="hold"/>
                                        <p:tgtEl>
                                          <p:spTgt spid="43"/>
                                        </p:tgtEl>
                                        <p:attrNameLst>
                                          <p:attrName>ppt_x</p:attrName>
                                        </p:attrNameLst>
                                      </p:cBhvr>
                                      <p:tavLst>
                                        <p:tav tm="0">
                                          <p:val>
                                            <p:strVal val="0-#ppt_w/2"/>
                                          </p:val>
                                        </p:tav>
                                        <p:tav tm="100000">
                                          <p:val>
                                            <p:strVal val="#ppt_x"/>
                                          </p:val>
                                        </p:tav>
                                      </p:tavLst>
                                    </p:anim>
                                    <p:anim calcmode="lin" valueType="num">
                                      <p:cBhvr>
                                        <p:cTn id="88" dur="500" fill="hold"/>
                                        <p:tgtEl>
                                          <p:spTgt spid="43"/>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p:cTn id="91" dur="500" fill="hold"/>
                                        <p:tgtEl>
                                          <p:spTgt spid="58"/>
                                        </p:tgtEl>
                                        <p:attrNameLst>
                                          <p:attrName>ppt_x</p:attrName>
                                        </p:attrNameLst>
                                      </p:cBhvr>
                                      <p:tavLst>
                                        <p:tav tm="0">
                                          <p:val>
                                            <p:strVal val="0-#ppt_w/2"/>
                                          </p:val>
                                        </p:tav>
                                        <p:tav tm="100000">
                                          <p:val>
                                            <p:strVal val="#ppt_x"/>
                                          </p:val>
                                        </p:tav>
                                      </p:tavLst>
                                    </p:anim>
                                    <p:anim calcmode="lin" valueType="num">
                                      <p:cBhvr>
                                        <p:cTn id="92" dur="500" fill="hold"/>
                                        <p:tgtEl>
                                          <p:spTgt spid="58"/>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p:cTn id="95" dur="500" fill="hold"/>
                                        <p:tgtEl>
                                          <p:spTgt spid="59"/>
                                        </p:tgtEl>
                                        <p:attrNameLst>
                                          <p:attrName>ppt_x</p:attrName>
                                        </p:attrNameLst>
                                      </p:cBhvr>
                                      <p:tavLst>
                                        <p:tav tm="0">
                                          <p:val>
                                            <p:strVal val="0-#ppt_w/2"/>
                                          </p:val>
                                        </p:tav>
                                        <p:tav tm="100000">
                                          <p:val>
                                            <p:strVal val="#ppt_x"/>
                                          </p:val>
                                        </p:tav>
                                      </p:tavLst>
                                    </p:anim>
                                    <p:anim calcmode="lin" valueType="num">
                                      <p:cBhvr>
                                        <p:cTn id="96" dur="500" fill="hold"/>
                                        <p:tgtEl>
                                          <p:spTgt spid="59"/>
                                        </p:tgtEl>
                                        <p:attrNameLst>
                                          <p:attrName>ppt_y</p:attrName>
                                        </p:attrNameLst>
                                      </p:cBhvr>
                                      <p:tavLst>
                                        <p:tav tm="0">
                                          <p:val>
                                            <p:strVal val="#ppt_y"/>
                                          </p:val>
                                        </p:tav>
                                        <p:tav tm="100000">
                                          <p:val>
                                            <p:strVal val="#ppt_y"/>
                                          </p:val>
                                        </p:tav>
                                      </p:tavLst>
                                    </p:anim>
                                  </p:childTnLst>
                                </p:cTn>
                              </p:par>
                            </p:childTnLst>
                          </p:cTn>
                        </p:par>
                        <p:par>
                          <p:cTn id="97" fill="hold">
                            <p:stCondLst>
                              <p:cond delay="3000"/>
                            </p:stCondLst>
                            <p:childTnLst>
                              <p:par>
                                <p:cTn id="98" presetID="2" presetClass="entr" presetSubtype="2" fill="hold" grpId="0" nodeType="afterEffect">
                                  <p:stCondLst>
                                    <p:cond delay="0"/>
                                  </p:stCondLst>
                                  <p:childTnLst>
                                    <p:set>
                                      <p:cBhvr>
                                        <p:cTn id="99" dur="1" fill="hold">
                                          <p:stCondLst>
                                            <p:cond delay="0"/>
                                          </p:stCondLst>
                                        </p:cTn>
                                        <p:tgtEl>
                                          <p:spTgt spid="60"/>
                                        </p:tgtEl>
                                        <p:attrNameLst>
                                          <p:attrName>style.visibility</p:attrName>
                                        </p:attrNameLst>
                                      </p:cBhvr>
                                      <p:to>
                                        <p:strVal val="visible"/>
                                      </p:to>
                                    </p:set>
                                    <p:anim calcmode="lin" valueType="num">
                                      <p:cBhvr>
                                        <p:cTn id="100" dur="500" fill="hold"/>
                                        <p:tgtEl>
                                          <p:spTgt spid="60"/>
                                        </p:tgtEl>
                                        <p:attrNameLst>
                                          <p:attrName>ppt_x</p:attrName>
                                        </p:attrNameLst>
                                      </p:cBhvr>
                                      <p:tavLst>
                                        <p:tav tm="0">
                                          <p:val>
                                            <p:strVal val="1+#ppt_w/2"/>
                                          </p:val>
                                        </p:tav>
                                        <p:tav tm="100000">
                                          <p:val>
                                            <p:strVal val="#ppt_x"/>
                                          </p:val>
                                        </p:tav>
                                      </p:tavLst>
                                    </p:anim>
                                    <p:anim calcmode="lin" valueType="num">
                                      <p:cBhvr>
                                        <p:cTn id="101" dur="500" fill="hold"/>
                                        <p:tgtEl>
                                          <p:spTgt spid="60"/>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44"/>
                                        </p:tgtEl>
                                        <p:attrNameLst>
                                          <p:attrName>style.visibility</p:attrName>
                                        </p:attrNameLst>
                                      </p:cBhvr>
                                      <p:to>
                                        <p:strVal val="visible"/>
                                      </p:to>
                                    </p:set>
                                    <p:anim calcmode="lin" valueType="num">
                                      <p:cBhvr>
                                        <p:cTn id="104" dur="500" fill="hold"/>
                                        <p:tgtEl>
                                          <p:spTgt spid="44"/>
                                        </p:tgtEl>
                                        <p:attrNameLst>
                                          <p:attrName>ppt_x</p:attrName>
                                        </p:attrNameLst>
                                      </p:cBhvr>
                                      <p:tavLst>
                                        <p:tav tm="0">
                                          <p:val>
                                            <p:strVal val="1+#ppt_w/2"/>
                                          </p:val>
                                        </p:tav>
                                        <p:tav tm="100000">
                                          <p:val>
                                            <p:strVal val="#ppt_x"/>
                                          </p:val>
                                        </p:tav>
                                      </p:tavLst>
                                    </p:anim>
                                    <p:anim calcmode="lin" valueType="num">
                                      <p:cBhvr>
                                        <p:cTn id="105" dur="500" fill="hold"/>
                                        <p:tgtEl>
                                          <p:spTgt spid="44"/>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0"/>
                                  </p:stCondLst>
                                  <p:childTnLst>
                                    <p:set>
                                      <p:cBhvr>
                                        <p:cTn id="107" dur="1" fill="hold">
                                          <p:stCondLst>
                                            <p:cond delay="0"/>
                                          </p:stCondLst>
                                        </p:cTn>
                                        <p:tgtEl>
                                          <p:spTgt spid="61"/>
                                        </p:tgtEl>
                                        <p:attrNameLst>
                                          <p:attrName>style.visibility</p:attrName>
                                        </p:attrNameLst>
                                      </p:cBhvr>
                                      <p:to>
                                        <p:strVal val="visible"/>
                                      </p:to>
                                    </p:set>
                                    <p:anim calcmode="lin" valueType="num">
                                      <p:cBhvr>
                                        <p:cTn id="108" dur="500" fill="hold"/>
                                        <p:tgtEl>
                                          <p:spTgt spid="61"/>
                                        </p:tgtEl>
                                        <p:attrNameLst>
                                          <p:attrName>ppt_x</p:attrName>
                                        </p:attrNameLst>
                                      </p:cBhvr>
                                      <p:tavLst>
                                        <p:tav tm="0">
                                          <p:val>
                                            <p:strVal val="1+#ppt_w/2"/>
                                          </p:val>
                                        </p:tav>
                                        <p:tav tm="100000">
                                          <p:val>
                                            <p:strVal val="#ppt_x"/>
                                          </p:val>
                                        </p:tav>
                                      </p:tavLst>
                                    </p:anim>
                                    <p:anim calcmode="lin" valueType="num">
                                      <p:cBhvr>
                                        <p:cTn id="109" dur="500" fill="hold"/>
                                        <p:tgtEl>
                                          <p:spTgt spid="61"/>
                                        </p:tgtEl>
                                        <p:attrNameLst>
                                          <p:attrName>ppt_y</p:attrName>
                                        </p:attrNameLst>
                                      </p:cBhvr>
                                      <p:tavLst>
                                        <p:tav tm="0">
                                          <p:val>
                                            <p:strVal val="#ppt_y"/>
                                          </p:val>
                                        </p:tav>
                                        <p:tav tm="100000">
                                          <p:val>
                                            <p:strVal val="#ppt_y"/>
                                          </p:val>
                                        </p:tav>
                                      </p:tavLst>
                                    </p:anim>
                                  </p:childTnLst>
                                </p:cTn>
                              </p:par>
                              <p:par>
                                <p:cTn id="110" presetID="2" presetClass="entr" presetSubtype="2"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p:cTn id="112" dur="500" fill="hold"/>
                                        <p:tgtEl>
                                          <p:spTgt spid="62"/>
                                        </p:tgtEl>
                                        <p:attrNameLst>
                                          <p:attrName>ppt_x</p:attrName>
                                        </p:attrNameLst>
                                      </p:cBhvr>
                                      <p:tavLst>
                                        <p:tav tm="0">
                                          <p:val>
                                            <p:strVal val="1+#ppt_w/2"/>
                                          </p:val>
                                        </p:tav>
                                        <p:tav tm="100000">
                                          <p:val>
                                            <p:strVal val="#ppt_x"/>
                                          </p:val>
                                        </p:tav>
                                      </p:tavLst>
                                    </p:anim>
                                    <p:anim calcmode="lin" valueType="num">
                                      <p:cBhvr>
                                        <p:cTn id="113" dur="500" fill="hold"/>
                                        <p:tgtEl>
                                          <p:spTgt spid="62"/>
                                        </p:tgtEl>
                                        <p:attrNameLst>
                                          <p:attrName>ppt_y</p:attrName>
                                        </p:attrNameLst>
                                      </p:cBhvr>
                                      <p:tavLst>
                                        <p:tav tm="0">
                                          <p:val>
                                            <p:strVal val="#ppt_y"/>
                                          </p:val>
                                        </p:tav>
                                        <p:tav tm="100000">
                                          <p:val>
                                            <p:strVal val="#ppt_y"/>
                                          </p:val>
                                        </p:tav>
                                      </p:tavLst>
                                    </p:anim>
                                  </p:childTnLst>
                                </p:cTn>
                              </p:par>
                            </p:childTnLst>
                          </p:cTn>
                        </p:par>
                        <p:par>
                          <p:cTn id="114" fill="hold">
                            <p:stCondLst>
                              <p:cond delay="3500"/>
                            </p:stCondLst>
                            <p:childTnLst>
                              <p:par>
                                <p:cTn id="115" presetID="2" presetClass="entr" presetSubtype="8" fill="hold" grpId="0" nodeType="afterEffect">
                                  <p:stCondLst>
                                    <p:cond delay="0"/>
                                  </p:stCondLst>
                                  <p:childTnLst>
                                    <p:set>
                                      <p:cBhvr>
                                        <p:cTn id="116" dur="1" fill="hold">
                                          <p:stCondLst>
                                            <p:cond delay="0"/>
                                          </p:stCondLst>
                                        </p:cTn>
                                        <p:tgtEl>
                                          <p:spTgt spid="65"/>
                                        </p:tgtEl>
                                        <p:attrNameLst>
                                          <p:attrName>style.visibility</p:attrName>
                                        </p:attrNameLst>
                                      </p:cBhvr>
                                      <p:to>
                                        <p:strVal val="visible"/>
                                      </p:to>
                                    </p:set>
                                    <p:anim calcmode="lin" valueType="num">
                                      <p:cBhvr>
                                        <p:cTn id="117" dur="500" fill="hold"/>
                                        <p:tgtEl>
                                          <p:spTgt spid="65"/>
                                        </p:tgtEl>
                                        <p:attrNameLst>
                                          <p:attrName>ppt_x</p:attrName>
                                        </p:attrNameLst>
                                      </p:cBhvr>
                                      <p:tavLst>
                                        <p:tav tm="0">
                                          <p:val>
                                            <p:strVal val="0-#ppt_w/2"/>
                                          </p:val>
                                        </p:tav>
                                        <p:tav tm="100000">
                                          <p:val>
                                            <p:strVal val="#ppt_x"/>
                                          </p:val>
                                        </p:tav>
                                      </p:tavLst>
                                    </p:anim>
                                    <p:anim calcmode="lin" valueType="num">
                                      <p:cBhvr>
                                        <p:cTn id="118" dur="500" fill="hold"/>
                                        <p:tgtEl>
                                          <p:spTgt spid="65"/>
                                        </p:tgtEl>
                                        <p:attrNameLst>
                                          <p:attrName>ppt_y</p:attrName>
                                        </p:attrNameLst>
                                      </p:cBhvr>
                                      <p:tavLst>
                                        <p:tav tm="0">
                                          <p:val>
                                            <p:strVal val="#ppt_y"/>
                                          </p:val>
                                        </p:tav>
                                        <p:tav tm="100000">
                                          <p:val>
                                            <p:strVal val="#ppt_y"/>
                                          </p:val>
                                        </p:tav>
                                      </p:tavLst>
                                    </p:anim>
                                  </p:childTnLst>
                                </p:cTn>
                              </p:par>
                              <p:par>
                                <p:cTn id="119" presetID="2" presetClass="entr" presetSubtype="8" fill="hold" grpId="0" nodeType="withEffect">
                                  <p:stCondLst>
                                    <p:cond delay="0"/>
                                  </p:stCondLst>
                                  <p:childTnLst>
                                    <p:set>
                                      <p:cBhvr>
                                        <p:cTn id="120" dur="1" fill="hold">
                                          <p:stCondLst>
                                            <p:cond delay="0"/>
                                          </p:stCondLst>
                                        </p:cTn>
                                        <p:tgtEl>
                                          <p:spTgt spid="64"/>
                                        </p:tgtEl>
                                        <p:attrNameLst>
                                          <p:attrName>style.visibility</p:attrName>
                                        </p:attrNameLst>
                                      </p:cBhvr>
                                      <p:to>
                                        <p:strVal val="visible"/>
                                      </p:to>
                                    </p:set>
                                    <p:anim calcmode="lin" valueType="num">
                                      <p:cBhvr>
                                        <p:cTn id="121" dur="500" fill="hold"/>
                                        <p:tgtEl>
                                          <p:spTgt spid="64"/>
                                        </p:tgtEl>
                                        <p:attrNameLst>
                                          <p:attrName>ppt_x</p:attrName>
                                        </p:attrNameLst>
                                      </p:cBhvr>
                                      <p:tavLst>
                                        <p:tav tm="0">
                                          <p:val>
                                            <p:strVal val="0-#ppt_w/2"/>
                                          </p:val>
                                        </p:tav>
                                        <p:tav tm="100000">
                                          <p:val>
                                            <p:strVal val="#ppt_x"/>
                                          </p:val>
                                        </p:tav>
                                      </p:tavLst>
                                    </p:anim>
                                    <p:anim calcmode="lin" valueType="num">
                                      <p:cBhvr>
                                        <p:cTn id="122" dur="500" fill="hold"/>
                                        <p:tgtEl>
                                          <p:spTgt spid="64"/>
                                        </p:tgtEl>
                                        <p:attrNameLst>
                                          <p:attrName>ppt_y</p:attrName>
                                        </p:attrNameLst>
                                      </p:cBhvr>
                                      <p:tavLst>
                                        <p:tav tm="0">
                                          <p:val>
                                            <p:strVal val="#ppt_y"/>
                                          </p:val>
                                        </p:tav>
                                        <p:tav tm="100000">
                                          <p:val>
                                            <p:strVal val="#ppt_y"/>
                                          </p:val>
                                        </p:tav>
                                      </p:tavLst>
                                    </p:anim>
                                  </p:childTnLst>
                                </p:cTn>
                              </p:par>
                              <p:par>
                                <p:cTn id="123" presetID="2" presetClass="entr" presetSubtype="8" fill="hold" grpId="0" nodeType="withEffect">
                                  <p:stCondLst>
                                    <p:cond delay="0"/>
                                  </p:stCondLst>
                                  <p:childTnLst>
                                    <p:set>
                                      <p:cBhvr>
                                        <p:cTn id="124" dur="1" fill="hold">
                                          <p:stCondLst>
                                            <p:cond delay="0"/>
                                          </p:stCondLst>
                                        </p:cTn>
                                        <p:tgtEl>
                                          <p:spTgt spid="66"/>
                                        </p:tgtEl>
                                        <p:attrNameLst>
                                          <p:attrName>style.visibility</p:attrName>
                                        </p:attrNameLst>
                                      </p:cBhvr>
                                      <p:to>
                                        <p:strVal val="visible"/>
                                      </p:to>
                                    </p:set>
                                    <p:anim calcmode="lin" valueType="num">
                                      <p:cBhvr>
                                        <p:cTn id="125" dur="500" fill="hold"/>
                                        <p:tgtEl>
                                          <p:spTgt spid="66"/>
                                        </p:tgtEl>
                                        <p:attrNameLst>
                                          <p:attrName>ppt_x</p:attrName>
                                        </p:attrNameLst>
                                      </p:cBhvr>
                                      <p:tavLst>
                                        <p:tav tm="0">
                                          <p:val>
                                            <p:strVal val="0-#ppt_w/2"/>
                                          </p:val>
                                        </p:tav>
                                        <p:tav tm="100000">
                                          <p:val>
                                            <p:strVal val="#ppt_x"/>
                                          </p:val>
                                        </p:tav>
                                      </p:tavLst>
                                    </p:anim>
                                    <p:anim calcmode="lin" valueType="num">
                                      <p:cBhvr>
                                        <p:cTn id="126" dur="500" fill="hold"/>
                                        <p:tgtEl>
                                          <p:spTgt spid="66"/>
                                        </p:tgtEl>
                                        <p:attrNameLst>
                                          <p:attrName>ppt_y</p:attrName>
                                        </p:attrNameLst>
                                      </p:cBhvr>
                                      <p:tavLst>
                                        <p:tav tm="0">
                                          <p:val>
                                            <p:strVal val="#ppt_y"/>
                                          </p:val>
                                        </p:tav>
                                        <p:tav tm="100000">
                                          <p:val>
                                            <p:strVal val="#ppt_y"/>
                                          </p:val>
                                        </p:tav>
                                      </p:tavLst>
                                    </p:anim>
                                  </p:childTnLst>
                                </p:cTn>
                              </p:par>
                              <p:par>
                                <p:cTn id="127" presetID="2" presetClass="entr" presetSubtype="8"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anim calcmode="lin" valueType="num">
                                      <p:cBhvr>
                                        <p:cTn id="129" dur="500" fill="hold"/>
                                        <p:tgtEl>
                                          <p:spTgt spid="67"/>
                                        </p:tgtEl>
                                        <p:attrNameLst>
                                          <p:attrName>ppt_x</p:attrName>
                                        </p:attrNameLst>
                                      </p:cBhvr>
                                      <p:tavLst>
                                        <p:tav tm="0">
                                          <p:val>
                                            <p:strVal val="0-#ppt_w/2"/>
                                          </p:val>
                                        </p:tav>
                                        <p:tav tm="100000">
                                          <p:val>
                                            <p:strVal val="#ppt_x"/>
                                          </p:val>
                                        </p:tav>
                                      </p:tavLst>
                                    </p:anim>
                                    <p:anim calcmode="lin" valueType="num">
                                      <p:cBhvr>
                                        <p:cTn id="130"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autoUpdateAnimBg="0"/>
      <p:bldP spid="40" grpId="0" bldLvl="0" animBg="1" autoUpdateAnimBg="0"/>
      <p:bldP spid="41" grpId="0" bldLvl="0" animBg="1" autoUpdateAnimBg="0"/>
      <p:bldP spid="42" grpId="0" bldLvl="0" animBg="1" autoUpdateAnimBg="0"/>
      <p:bldP spid="43" grpId="0" bldLvl="0" animBg="1" autoUpdateAnimBg="0"/>
      <p:bldP spid="44" grpId="0" bldLvl="0" animBg="1" autoUpdateAnimBg="0"/>
      <p:bldP spid="45" grpId="0" bldLvl="0" autoUpdateAnimBg="0"/>
      <p:bldP spid="46" grpId="0" bldLvl="0" animBg="1" autoUpdateAnimBg="0"/>
      <p:bldP spid="47" grpId="0" bldLvl="0"/>
      <p:bldP spid="48" grpId="0" bldLvl="0" autoUpdateAnimBg="0"/>
      <p:bldP spid="49" grpId="0" bldLvl="0" animBg="1" autoUpdateAnimBg="0"/>
      <p:bldP spid="50" grpId="0" bldLvl="0"/>
      <p:bldP spid="51" grpId="0" bldLvl="0" autoUpdateAnimBg="0"/>
      <p:bldP spid="52" grpId="0" bldLvl="0" animBg="1" autoUpdateAnimBg="0"/>
      <p:bldP spid="53" grpId="0" bldLvl="0"/>
      <p:bldP spid="54" grpId="0" bldLvl="0" autoUpdateAnimBg="0"/>
      <p:bldP spid="55" grpId="0" bldLvl="0" animBg="1" autoUpdateAnimBg="0"/>
      <p:bldP spid="56" grpId="0" bldLvl="0"/>
      <p:bldP spid="57" grpId="0" bldLvl="0" autoUpdateAnimBg="0"/>
      <p:bldP spid="58" grpId="0" bldLvl="0" animBg="1" autoUpdateAnimBg="0"/>
      <p:bldP spid="59" grpId="0" bldLvl="0"/>
      <p:bldP spid="60" grpId="0" bldLvl="0" autoUpdateAnimBg="0"/>
      <p:bldP spid="61" grpId="0" bldLvl="0" animBg="1" autoUpdateAnimBg="0"/>
      <p:bldP spid="62" grpId="0" bldLvl="0"/>
      <p:bldP spid="63" grpId="0" animBg="1"/>
      <p:bldP spid="64" grpId="0" bldLvl="0" animBg="1" autoUpdateAnimBg="0"/>
      <p:bldP spid="65" grpId="0" bldLvl="0" autoUpdateAnimBg="0"/>
      <p:bldP spid="66" grpId="0" bldLvl="0" animBg="1" autoUpdateAnimBg="0"/>
      <p:bldP spid="67" grpId="0" bldLvl="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4260742" y="1088740"/>
            <a:ext cx="3670516" cy="246557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2" name="矩形 61"/>
          <p:cNvSpPr/>
          <p:nvPr/>
        </p:nvSpPr>
        <p:spPr>
          <a:xfrm>
            <a:off x="387242" y="3819240"/>
            <a:ext cx="3670516" cy="246557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3" name="矩形 62"/>
          <p:cNvSpPr/>
          <p:nvPr/>
        </p:nvSpPr>
        <p:spPr>
          <a:xfrm>
            <a:off x="8172342" y="3819240"/>
            <a:ext cx="3670516" cy="2465576"/>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64" name="组合 63"/>
          <p:cNvGrpSpPr/>
          <p:nvPr/>
        </p:nvGrpSpPr>
        <p:grpSpPr>
          <a:xfrm>
            <a:off x="4253489" y="3811154"/>
            <a:ext cx="3685387" cy="2478799"/>
            <a:chOff x="4544380" y="4205505"/>
            <a:chExt cx="3685387" cy="2478799"/>
          </a:xfrm>
        </p:grpSpPr>
        <p:sp>
          <p:nvSpPr>
            <p:cNvPr id="65" name="Rectangle 140"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a:spLocks noChangeArrowheads="1"/>
            </p:cNvSpPr>
            <p:nvPr/>
          </p:nvSpPr>
          <p:spPr bwMode="auto">
            <a:xfrm>
              <a:off x="4544380" y="4205505"/>
              <a:ext cx="3685387" cy="2478799"/>
            </a:xfrm>
            <a:prstGeom prst="rect">
              <a:avLst/>
            </a:prstGeom>
            <a:solidFill>
              <a:sysClr val="window" lastClr="FFFFFF"/>
            </a:solidFill>
            <a:ln w="25400" cap="flat" cmpd="sng" algn="ctr">
              <a:solidFill>
                <a:srgbClr val="0043CF"/>
              </a:solid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grpSp>
          <p:nvGrpSpPr>
            <p:cNvPr id="66" name="组合 65"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6100402" y="4591312"/>
              <a:ext cx="573342" cy="551291"/>
              <a:chOff x="4597401" y="2774950"/>
              <a:chExt cx="701675" cy="674688"/>
            </a:xfrm>
            <a:solidFill>
              <a:srgbClr val="021CBA"/>
            </a:solidFill>
          </p:grpSpPr>
          <p:sp>
            <p:nvSpPr>
              <p:cNvPr id="69" name="Freeform 6"/>
              <p:cNvSpPr/>
              <p:nvPr/>
            </p:nvSpPr>
            <p:spPr bwMode="auto">
              <a:xfrm>
                <a:off x="4597401" y="2879725"/>
                <a:ext cx="585788" cy="569913"/>
              </a:xfrm>
              <a:custGeom>
                <a:avLst/>
                <a:gdLst>
                  <a:gd name="T0" fmla="*/ 369 w 369"/>
                  <a:gd name="T1" fmla="*/ 359 h 359"/>
                  <a:gd name="T2" fmla="*/ 0 w 369"/>
                  <a:gd name="T3" fmla="*/ 359 h 359"/>
                  <a:gd name="T4" fmla="*/ 0 w 369"/>
                  <a:gd name="T5" fmla="*/ 0 h 359"/>
                  <a:gd name="T6" fmla="*/ 284 w 369"/>
                  <a:gd name="T7" fmla="*/ 0 h 359"/>
                  <a:gd name="T8" fmla="*/ 284 w 369"/>
                  <a:gd name="T9" fmla="*/ 19 h 359"/>
                  <a:gd name="T10" fmla="*/ 19 w 369"/>
                  <a:gd name="T11" fmla="*/ 19 h 359"/>
                  <a:gd name="T12" fmla="*/ 19 w 369"/>
                  <a:gd name="T13" fmla="*/ 340 h 359"/>
                  <a:gd name="T14" fmla="*/ 350 w 369"/>
                  <a:gd name="T15" fmla="*/ 340 h 359"/>
                  <a:gd name="T16" fmla="*/ 350 w 369"/>
                  <a:gd name="T17" fmla="*/ 95 h 359"/>
                  <a:gd name="T18" fmla="*/ 369 w 369"/>
                  <a:gd name="T19" fmla="*/ 95 h 359"/>
                  <a:gd name="T20" fmla="*/ 369 w 369"/>
                  <a:gd name="T21"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59">
                    <a:moveTo>
                      <a:pt x="369" y="359"/>
                    </a:moveTo>
                    <a:lnTo>
                      <a:pt x="0" y="359"/>
                    </a:lnTo>
                    <a:lnTo>
                      <a:pt x="0" y="0"/>
                    </a:lnTo>
                    <a:lnTo>
                      <a:pt x="284" y="0"/>
                    </a:lnTo>
                    <a:lnTo>
                      <a:pt x="284" y="19"/>
                    </a:lnTo>
                    <a:lnTo>
                      <a:pt x="19" y="19"/>
                    </a:lnTo>
                    <a:lnTo>
                      <a:pt x="19" y="340"/>
                    </a:lnTo>
                    <a:lnTo>
                      <a:pt x="350" y="340"/>
                    </a:lnTo>
                    <a:lnTo>
                      <a:pt x="350" y="95"/>
                    </a:lnTo>
                    <a:lnTo>
                      <a:pt x="369" y="95"/>
                    </a:lnTo>
                    <a:lnTo>
                      <a:pt x="369" y="359"/>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70" name="Freeform 7"/>
              <p:cNvSpPr/>
              <p:nvPr/>
            </p:nvSpPr>
            <p:spPr bwMode="auto">
              <a:xfrm>
                <a:off x="4938713" y="2786063"/>
                <a:ext cx="349250" cy="349250"/>
              </a:xfrm>
              <a:custGeom>
                <a:avLst/>
                <a:gdLst>
                  <a:gd name="T0" fmla="*/ 15 w 220"/>
                  <a:gd name="T1" fmla="*/ 220 h 220"/>
                  <a:gd name="T2" fmla="*/ 0 w 220"/>
                  <a:gd name="T3" fmla="*/ 208 h 220"/>
                  <a:gd name="T4" fmla="*/ 206 w 220"/>
                  <a:gd name="T5" fmla="*/ 0 h 220"/>
                  <a:gd name="T6" fmla="*/ 220 w 220"/>
                  <a:gd name="T7" fmla="*/ 14 h 220"/>
                  <a:gd name="T8" fmla="*/ 15 w 220"/>
                  <a:gd name="T9" fmla="*/ 220 h 220"/>
                </a:gdLst>
                <a:ahLst/>
                <a:cxnLst>
                  <a:cxn ang="0">
                    <a:pos x="T0" y="T1"/>
                  </a:cxn>
                  <a:cxn ang="0">
                    <a:pos x="T2" y="T3"/>
                  </a:cxn>
                  <a:cxn ang="0">
                    <a:pos x="T4" y="T5"/>
                  </a:cxn>
                  <a:cxn ang="0">
                    <a:pos x="T6" y="T7"/>
                  </a:cxn>
                  <a:cxn ang="0">
                    <a:pos x="T8" y="T9"/>
                  </a:cxn>
                </a:cxnLst>
                <a:rect l="0" t="0" r="r" b="b"/>
                <a:pathLst>
                  <a:path w="220" h="220">
                    <a:moveTo>
                      <a:pt x="15" y="220"/>
                    </a:moveTo>
                    <a:lnTo>
                      <a:pt x="0" y="208"/>
                    </a:lnTo>
                    <a:lnTo>
                      <a:pt x="206" y="0"/>
                    </a:lnTo>
                    <a:lnTo>
                      <a:pt x="220" y="14"/>
                    </a:lnTo>
                    <a:lnTo>
                      <a:pt x="15" y="2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71" name="Freeform 8"/>
              <p:cNvSpPr/>
              <p:nvPr/>
            </p:nvSpPr>
            <p:spPr bwMode="auto">
              <a:xfrm>
                <a:off x="5103813" y="2774950"/>
                <a:ext cx="195263" cy="195263"/>
              </a:xfrm>
              <a:custGeom>
                <a:avLst/>
                <a:gdLst>
                  <a:gd name="T0" fmla="*/ 116 w 123"/>
                  <a:gd name="T1" fmla="*/ 123 h 123"/>
                  <a:gd name="T2" fmla="*/ 97 w 123"/>
                  <a:gd name="T3" fmla="*/ 123 h 123"/>
                  <a:gd name="T4" fmla="*/ 104 w 123"/>
                  <a:gd name="T5" fmla="*/ 19 h 123"/>
                  <a:gd name="T6" fmla="*/ 0 w 123"/>
                  <a:gd name="T7" fmla="*/ 26 h 123"/>
                  <a:gd name="T8" fmla="*/ 0 w 123"/>
                  <a:gd name="T9" fmla="*/ 7 h 123"/>
                  <a:gd name="T10" fmla="*/ 123 w 123"/>
                  <a:gd name="T11" fmla="*/ 0 h 123"/>
                  <a:gd name="T12" fmla="*/ 116 w 123"/>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23" h="123">
                    <a:moveTo>
                      <a:pt x="116" y="123"/>
                    </a:moveTo>
                    <a:lnTo>
                      <a:pt x="97" y="123"/>
                    </a:lnTo>
                    <a:lnTo>
                      <a:pt x="104" y="19"/>
                    </a:lnTo>
                    <a:lnTo>
                      <a:pt x="0" y="26"/>
                    </a:lnTo>
                    <a:lnTo>
                      <a:pt x="0" y="7"/>
                    </a:lnTo>
                    <a:lnTo>
                      <a:pt x="123" y="0"/>
                    </a:lnTo>
                    <a:lnTo>
                      <a:pt x="116" y="123"/>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grpSp>
        <p:sp>
          <p:nvSpPr>
            <p:cNvPr id="67"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5410500" y="5357618"/>
              <a:ext cx="1953146"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rPr>
                <a:t>单击编辑标题</a:t>
              </a:r>
              <a:endParaRPr kumimoji="0" 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endParaRPr>
            </a:p>
          </p:txBody>
        </p:sp>
        <p:sp>
          <p:nvSpPr>
            <p:cNvPr id="68"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4699378" y="5774839"/>
              <a:ext cx="3375399"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rPr>
                <a:t>单击此处可编辑内容激进是年轻的旗帜，我们大胆使用了极其鲜亮的高饱和色彩，彰显年轻的干脆利落。</a:t>
              </a:r>
            </a:p>
            <a:p>
              <a:pPr marL="0" marR="0" lvl="0" indent="0" algn="ctr" defTabSz="1216025" eaLnBrk="1" fontAlgn="auto" latinLnBrk="0" hangingPunct="1">
                <a:lnSpc>
                  <a:spcPct val="100000"/>
                </a:lnSpc>
                <a:spcBef>
                  <a:spcPct val="20000"/>
                </a:spcBef>
                <a:spcAft>
                  <a:spcPts val="0"/>
                </a:spcAft>
                <a:buClrTx/>
                <a:buSzTx/>
                <a:buFontTx/>
                <a:buNone/>
                <a:defRPr/>
              </a:pPr>
              <a:endParaRPr kumimoji="0" 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endParaRPr>
            </a:p>
          </p:txBody>
        </p:sp>
      </p:grpSp>
      <p:grpSp>
        <p:nvGrpSpPr>
          <p:cNvPr id="72" name="组合 71"/>
          <p:cNvGrpSpPr/>
          <p:nvPr/>
        </p:nvGrpSpPr>
        <p:grpSpPr>
          <a:xfrm>
            <a:off x="8153859" y="1088740"/>
            <a:ext cx="3685387" cy="2490622"/>
            <a:chOff x="8444750" y="1483091"/>
            <a:chExt cx="3685387" cy="2490622"/>
          </a:xfrm>
        </p:grpSpPr>
        <p:sp>
          <p:nvSpPr>
            <p:cNvPr id="73" name="Rectangle 141"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a:spLocks noChangeArrowheads="1"/>
            </p:cNvSpPr>
            <p:nvPr/>
          </p:nvSpPr>
          <p:spPr bwMode="auto">
            <a:xfrm>
              <a:off x="8444750" y="1483091"/>
              <a:ext cx="3685387" cy="2478799"/>
            </a:xfrm>
            <a:prstGeom prst="rect">
              <a:avLst/>
            </a:prstGeom>
            <a:solidFill>
              <a:sysClr val="window" lastClr="FFFFFF"/>
            </a:solidFill>
            <a:ln w="25400" cap="flat" cmpd="sng" algn="ctr">
              <a:solidFill>
                <a:srgbClr val="0043CF"/>
              </a:solid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grpSp>
          <p:nvGrpSpPr>
            <p:cNvPr id="74" name="组合 7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9968996" y="1743498"/>
              <a:ext cx="636903" cy="636903"/>
              <a:chOff x="2989263" y="7762875"/>
              <a:chExt cx="779463" cy="779463"/>
            </a:xfrm>
            <a:solidFill>
              <a:srgbClr val="021CBA"/>
            </a:solidFill>
          </p:grpSpPr>
          <p:sp>
            <p:nvSpPr>
              <p:cNvPr id="77" name="Freeform 28"/>
              <p:cNvSpPr>
                <a:spLocks noEditPoints="1"/>
              </p:cNvSpPr>
              <p:nvPr/>
            </p:nvSpPr>
            <p:spPr bwMode="auto">
              <a:xfrm>
                <a:off x="2989263" y="7762875"/>
                <a:ext cx="779463" cy="779463"/>
              </a:xfrm>
              <a:custGeom>
                <a:avLst/>
                <a:gdLst>
                  <a:gd name="T0" fmla="*/ 104 w 208"/>
                  <a:gd name="T1" fmla="*/ 208 h 208"/>
                  <a:gd name="T2" fmla="*/ 0 w 208"/>
                  <a:gd name="T3" fmla="*/ 104 h 208"/>
                  <a:gd name="T4" fmla="*/ 104 w 208"/>
                  <a:gd name="T5" fmla="*/ 0 h 208"/>
                  <a:gd name="T6" fmla="*/ 208 w 208"/>
                  <a:gd name="T7" fmla="*/ 104 h 208"/>
                  <a:gd name="T8" fmla="*/ 104 w 208"/>
                  <a:gd name="T9" fmla="*/ 208 h 208"/>
                  <a:gd name="T10" fmla="*/ 104 w 208"/>
                  <a:gd name="T11" fmla="*/ 8 h 208"/>
                  <a:gd name="T12" fmla="*/ 8 w 208"/>
                  <a:gd name="T13" fmla="*/ 104 h 208"/>
                  <a:gd name="T14" fmla="*/ 104 w 208"/>
                  <a:gd name="T15" fmla="*/ 200 h 208"/>
                  <a:gd name="T16" fmla="*/ 200 w 208"/>
                  <a:gd name="T17" fmla="*/ 104 h 208"/>
                  <a:gd name="T18" fmla="*/ 104 w 208"/>
                  <a:gd name="T19"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104" y="208"/>
                    </a:moveTo>
                    <a:cubicBezTo>
                      <a:pt x="47" y="208"/>
                      <a:pt x="0" y="161"/>
                      <a:pt x="0" y="104"/>
                    </a:cubicBezTo>
                    <a:cubicBezTo>
                      <a:pt x="0" y="47"/>
                      <a:pt x="47" y="0"/>
                      <a:pt x="104" y="0"/>
                    </a:cubicBezTo>
                    <a:cubicBezTo>
                      <a:pt x="161" y="0"/>
                      <a:pt x="208" y="47"/>
                      <a:pt x="208" y="104"/>
                    </a:cubicBezTo>
                    <a:cubicBezTo>
                      <a:pt x="208" y="161"/>
                      <a:pt x="161" y="208"/>
                      <a:pt x="104" y="208"/>
                    </a:cubicBezTo>
                    <a:moveTo>
                      <a:pt x="104" y="8"/>
                    </a:moveTo>
                    <a:cubicBezTo>
                      <a:pt x="51" y="8"/>
                      <a:pt x="8" y="51"/>
                      <a:pt x="8" y="104"/>
                    </a:cubicBezTo>
                    <a:cubicBezTo>
                      <a:pt x="8" y="157"/>
                      <a:pt x="51" y="200"/>
                      <a:pt x="104" y="200"/>
                    </a:cubicBezTo>
                    <a:cubicBezTo>
                      <a:pt x="157" y="200"/>
                      <a:pt x="200" y="157"/>
                      <a:pt x="200" y="104"/>
                    </a:cubicBezTo>
                    <a:cubicBezTo>
                      <a:pt x="200" y="51"/>
                      <a:pt x="157" y="8"/>
                      <a:pt x="104" y="8"/>
                    </a:cubicBezTo>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78" name="Freeform 29"/>
              <p:cNvSpPr/>
              <p:nvPr/>
            </p:nvSpPr>
            <p:spPr bwMode="auto">
              <a:xfrm>
                <a:off x="3211513" y="7983538"/>
                <a:ext cx="336550" cy="338138"/>
              </a:xfrm>
              <a:custGeom>
                <a:avLst/>
                <a:gdLst>
                  <a:gd name="T0" fmla="*/ 11 w 212"/>
                  <a:gd name="T1" fmla="*/ 213 h 213"/>
                  <a:gd name="T2" fmla="*/ 0 w 212"/>
                  <a:gd name="T3" fmla="*/ 198 h 213"/>
                  <a:gd name="T4" fmla="*/ 200 w 212"/>
                  <a:gd name="T5" fmla="*/ 0 h 213"/>
                  <a:gd name="T6" fmla="*/ 212 w 212"/>
                  <a:gd name="T7" fmla="*/ 12 h 213"/>
                  <a:gd name="T8" fmla="*/ 11 w 212"/>
                  <a:gd name="T9" fmla="*/ 213 h 213"/>
                </a:gdLst>
                <a:ahLst/>
                <a:cxnLst>
                  <a:cxn ang="0">
                    <a:pos x="T0" y="T1"/>
                  </a:cxn>
                  <a:cxn ang="0">
                    <a:pos x="T2" y="T3"/>
                  </a:cxn>
                  <a:cxn ang="0">
                    <a:pos x="T4" y="T5"/>
                  </a:cxn>
                  <a:cxn ang="0">
                    <a:pos x="T6" y="T7"/>
                  </a:cxn>
                  <a:cxn ang="0">
                    <a:pos x="T8" y="T9"/>
                  </a:cxn>
                </a:cxnLst>
                <a:rect l="0" t="0" r="r" b="b"/>
                <a:pathLst>
                  <a:path w="212" h="213">
                    <a:moveTo>
                      <a:pt x="11" y="213"/>
                    </a:moveTo>
                    <a:lnTo>
                      <a:pt x="0" y="198"/>
                    </a:lnTo>
                    <a:lnTo>
                      <a:pt x="200" y="0"/>
                    </a:lnTo>
                    <a:lnTo>
                      <a:pt x="212" y="12"/>
                    </a:lnTo>
                    <a:lnTo>
                      <a:pt x="11" y="2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79" name="Freeform 30"/>
              <p:cNvSpPr/>
              <p:nvPr/>
            </p:nvSpPr>
            <p:spPr bwMode="auto">
              <a:xfrm>
                <a:off x="3211513" y="7983538"/>
                <a:ext cx="336550" cy="338138"/>
              </a:xfrm>
              <a:custGeom>
                <a:avLst/>
                <a:gdLst>
                  <a:gd name="T0" fmla="*/ 200 w 212"/>
                  <a:gd name="T1" fmla="*/ 213 h 213"/>
                  <a:gd name="T2" fmla="*/ 0 w 212"/>
                  <a:gd name="T3" fmla="*/ 12 h 213"/>
                  <a:gd name="T4" fmla="*/ 11 w 212"/>
                  <a:gd name="T5" fmla="*/ 0 h 213"/>
                  <a:gd name="T6" fmla="*/ 212 w 212"/>
                  <a:gd name="T7" fmla="*/ 198 h 213"/>
                  <a:gd name="T8" fmla="*/ 200 w 212"/>
                  <a:gd name="T9" fmla="*/ 213 h 213"/>
                </a:gdLst>
                <a:ahLst/>
                <a:cxnLst>
                  <a:cxn ang="0">
                    <a:pos x="T0" y="T1"/>
                  </a:cxn>
                  <a:cxn ang="0">
                    <a:pos x="T2" y="T3"/>
                  </a:cxn>
                  <a:cxn ang="0">
                    <a:pos x="T4" y="T5"/>
                  </a:cxn>
                  <a:cxn ang="0">
                    <a:pos x="T6" y="T7"/>
                  </a:cxn>
                  <a:cxn ang="0">
                    <a:pos x="T8" y="T9"/>
                  </a:cxn>
                </a:cxnLst>
                <a:rect l="0" t="0" r="r" b="b"/>
                <a:pathLst>
                  <a:path w="212" h="213">
                    <a:moveTo>
                      <a:pt x="200" y="213"/>
                    </a:moveTo>
                    <a:lnTo>
                      <a:pt x="0" y="12"/>
                    </a:lnTo>
                    <a:lnTo>
                      <a:pt x="11" y="0"/>
                    </a:lnTo>
                    <a:lnTo>
                      <a:pt x="212" y="198"/>
                    </a:lnTo>
                    <a:lnTo>
                      <a:pt x="200" y="213"/>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grpSp>
        <p:sp>
          <p:nvSpPr>
            <p:cNvPr id="75"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9310870" y="2651630"/>
              <a:ext cx="1953146"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rPr>
                <a:t>单击编辑标题</a:t>
              </a:r>
              <a:endParaRPr kumimoji="0" 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endParaRPr>
            </a:p>
          </p:txBody>
        </p:sp>
        <p:sp>
          <p:nvSpPr>
            <p:cNvPr id="76"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8624968" y="3068850"/>
              <a:ext cx="332496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rPr>
                <a:t>单击此处可编辑内容激进是年轻的旗帜，我们大胆使用了极其鲜亮的高饱和色彩，彰显年轻的干脆利落。</a:t>
              </a:r>
            </a:p>
            <a:p>
              <a:pPr marL="0" marR="0" lvl="0" indent="0" algn="ctr" defTabSz="1216025" eaLnBrk="1" fontAlgn="auto" latinLnBrk="0" hangingPunct="1">
                <a:lnSpc>
                  <a:spcPct val="100000"/>
                </a:lnSpc>
                <a:spcBef>
                  <a:spcPct val="20000"/>
                </a:spcBef>
                <a:spcAft>
                  <a:spcPts val="0"/>
                </a:spcAft>
                <a:buClrTx/>
                <a:buSzTx/>
                <a:buFontTx/>
                <a:buNone/>
                <a:defRPr/>
              </a:pPr>
              <a:endParaRPr kumimoji="0" 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endParaRPr>
            </a:p>
          </p:txBody>
        </p:sp>
      </p:grpSp>
      <p:grpSp>
        <p:nvGrpSpPr>
          <p:cNvPr id="9" name="组合 8"/>
          <p:cNvGrpSpPr/>
          <p:nvPr/>
        </p:nvGrpSpPr>
        <p:grpSpPr>
          <a:xfrm>
            <a:off x="353121" y="1088740"/>
            <a:ext cx="3685387" cy="2490622"/>
            <a:chOff x="353121" y="1088740"/>
            <a:chExt cx="3685387" cy="2490622"/>
          </a:xfrm>
        </p:grpSpPr>
        <p:sp>
          <p:nvSpPr>
            <p:cNvPr id="129" name="Rectangle 192"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a:spLocks noChangeArrowheads="1"/>
            </p:cNvSpPr>
            <p:nvPr/>
          </p:nvSpPr>
          <p:spPr bwMode="auto">
            <a:xfrm>
              <a:off x="353121" y="1088740"/>
              <a:ext cx="3685387" cy="2478799"/>
            </a:xfrm>
            <a:prstGeom prst="rect">
              <a:avLst/>
            </a:prstGeom>
            <a:solidFill>
              <a:sysClr val="window" lastClr="FFFFFF"/>
            </a:solidFill>
            <a:ln w="25400" cap="flat" cmpd="sng" algn="ctr">
              <a:solidFill>
                <a:srgbClr val="0043CF"/>
              </a:solid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grpSp>
          <p:nvGrpSpPr>
            <p:cNvPr id="130" name="组合 129"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1962980" y="1305039"/>
              <a:ext cx="465679" cy="725110"/>
              <a:chOff x="5153026" y="-2811462"/>
              <a:chExt cx="569913" cy="887413"/>
            </a:xfrm>
            <a:solidFill>
              <a:srgbClr val="0043CF"/>
            </a:solidFill>
          </p:grpSpPr>
          <p:sp>
            <p:nvSpPr>
              <p:cNvPr id="133" name="Rectangle 34"/>
              <p:cNvSpPr>
                <a:spLocks noChangeArrowheads="1"/>
              </p:cNvSpPr>
              <p:nvPr/>
            </p:nvSpPr>
            <p:spPr bwMode="auto">
              <a:xfrm>
                <a:off x="5318126" y="-2012950"/>
                <a:ext cx="23971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134" name="Rectangle 35"/>
              <p:cNvSpPr>
                <a:spLocks noChangeArrowheads="1"/>
              </p:cNvSpPr>
              <p:nvPr/>
            </p:nvSpPr>
            <p:spPr bwMode="auto">
              <a:xfrm>
                <a:off x="5362576" y="-1954212"/>
                <a:ext cx="15081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135" name="Freeform 36"/>
              <p:cNvSpPr>
                <a:spLocks noEditPoints="1"/>
              </p:cNvSpPr>
              <p:nvPr/>
            </p:nvSpPr>
            <p:spPr bwMode="auto">
              <a:xfrm>
                <a:off x="5153026" y="-2811462"/>
                <a:ext cx="569913" cy="768350"/>
              </a:xfrm>
              <a:custGeom>
                <a:avLst/>
                <a:gdLst>
                  <a:gd name="T0" fmla="*/ 113 w 152"/>
                  <a:gd name="T1" fmla="*/ 205 h 205"/>
                  <a:gd name="T2" fmla="*/ 39 w 152"/>
                  <a:gd name="T3" fmla="*/ 205 h 205"/>
                  <a:gd name="T4" fmla="*/ 40 w 152"/>
                  <a:gd name="T5" fmla="*/ 200 h 205"/>
                  <a:gd name="T6" fmla="*/ 43 w 152"/>
                  <a:gd name="T7" fmla="*/ 187 h 205"/>
                  <a:gd name="T8" fmla="*/ 29 w 152"/>
                  <a:gd name="T9" fmla="*/ 142 h 205"/>
                  <a:gd name="T10" fmla="*/ 0 w 152"/>
                  <a:gd name="T11" fmla="*/ 70 h 205"/>
                  <a:gd name="T12" fmla="*/ 76 w 152"/>
                  <a:gd name="T13" fmla="*/ 0 h 205"/>
                  <a:gd name="T14" fmla="*/ 152 w 152"/>
                  <a:gd name="T15" fmla="*/ 70 h 205"/>
                  <a:gd name="T16" fmla="*/ 123 w 152"/>
                  <a:gd name="T17" fmla="*/ 141 h 205"/>
                  <a:gd name="T18" fmla="*/ 109 w 152"/>
                  <a:gd name="T19" fmla="*/ 187 h 205"/>
                  <a:gd name="T20" fmla="*/ 112 w 152"/>
                  <a:gd name="T21" fmla="*/ 200 h 205"/>
                  <a:gd name="T22" fmla="*/ 113 w 152"/>
                  <a:gd name="T23" fmla="*/ 205 h 205"/>
                  <a:gd name="T24" fmla="*/ 49 w 152"/>
                  <a:gd name="T25" fmla="*/ 197 h 205"/>
                  <a:gd name="T26" fmla="*/ 103 w 152"/>
                  <a:gd name="T27" fmla="*/ 197 h 205"/>
                  <a:gd name="T28" fmla="*/ 101 w 152"/>
                  <a:gd name="T29" fmla="*/ 190 h 205"/>
                  <a:gd name="T30" fmla="*/ 117 w 152"/>
                  <a:gd name="T31" fmla="*/ 137 h 205"/>
                  <a:gd name="T32" fmla="*/ 144 w 152"/>
                  <a:gd name="T33" fmla="*/ 70 h 205"/>
                  <a:gd name="T34" fmla="*/ 76 w 152"/>
                  <a:gd name="T35" fmla="*/ 8 h 205"/>
                  <a:gd name="T36" fmla="*/ 8 w 152"/>
                  <a:gd name="T37" fmla="*/ 70 h 205"/>
                  <a:gd name="T38" fmla="*/ 35 w 152"/>
                  <a:gd name="T39" fmla="*/ 137 h 205"/>
                  <a:gd name="T40" fmla="*/ 51 w 152"/>
                  <a:gd name="T41" fmla="*/ 190 h 205"/>
                  <a:gd name="T42" fmla="*/ 49 w 152"/>
                  <a:gd name="T43" fmla="*/ 19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205">
                    <a:moveTo>
                      <a:pt x="113" y="205"/>
                    </a:moveTo>
                    <a:cubicBezTo>
                      <a:pt x="39" y="205"/>
                      <a:pt x="39" y="205"/>
                      <a:pt x="39" y="205"/>
                    </a:cubicBezTo>
                    <a:cubicBezTo>
                      <a:pt x="40" y="200"/>
                      <a:pt x="40" y="200"/>
                      <a:pt x="40" y="200"/>
                    </a:cubicBezTo>
                    <a:cubicBezTo>
                      <a:pt x="41" y="195"/>
                      <a:pt x="42" y="190"/>
                      <a:pt x="43" y="187"/>
                    </a:cubicBezTo>
                    <a:cubicBezTo>
                      <a:pt x="47" y="176"/>
                      <a:pt x="49" y="169"/>
                      <a:pt x="29" y="142"/>
                    </a:cubicBezTo>
                    <a:cubicBezTo>
                      <a:pt x="7" y="110"/>
                      <a:pt x="0" y="96"/>
                      <a:pt x="0" y="70"/>
                    </a:cubicBezTo>
                    <a:cubicBezTo>
                      <a:pt x="0" y="31"/>
                      <a:pt x="34" y="0"/>
                      <a:pt x="76" y="0"/>
                    </a:cubicBezTo>
                    <a:cubicBezTo>
                      <a:pt x="118" y="0"/>
                      <a:pt x="152" y="31"/>
                      <a:pt x="152" y="70"/>
                    </a:cubicBezTo>
                    <a:cubicBezTo>
                      <a:pt x="152" y="96"/>
                      <a:pt x="145" y="110"/>
                      <a:pt x="123" y="141"/>
                    </a:cubicBezTo>
                    <a:cubicBezTo>
                      <a:pt x="103" y="169"/>
                      <a:pt x="106" y="176"/>
                      <a:pt x="109" y="187"/>
                    </a:cubicBezTo>
                    <a:cubicBezTo>
                      <a:pt x="110" y="190"/>
                      <a:pt x="111" y="195"/>
                      <a:pt x="112" y="200"/>
                    </a:cubicBezTo>
                    <a:lnTo>
                      <a:pt x="113" y="205"/>
                    </a:lnTo>
                    <a:close/>
                    <a:moveTo>
                      <a:pt x="49" y="197"/>
                    </a:moveTo>
                    <a:cubicBezTo>
                      <a:pt x="103" y="197"/>
                      <a:pt x="103" y="197"/>
                      <a:pt x="103" y="197"/>
                    </a:cubicBezTo>
                    <a:cubicBezTo>
                      <a:pt x="103" y="193"/>
                      <a:pt x="102" y="192"/>
                      <a:pt x="101" y="190"/>
                    </a:cubicBezTo>
                    <a:cubicBezTo>
                      <a:pt x="97" y="176"/>
                      <a:pt x="95" y="166"/>
                      <a:pt x="117" y="137"/>
                    </a:cubicBezTo>
                    <a:cubicBezTo>
                      <a:pt x="139" y="105"/>
                      <a:pt x="144" y="93"/>
                      <a:pt x="144" y="70"/>
                    </a:cubicBezTo>
                    <a:cubicBezTo>
                      <a:pt x="144" y="36"/>
                      <a:pt x="114" y="8"/>
                      <a:pt x="76" y="8"/>
                    </a:cubicBezTo>
                    <a:cubicBezTo>
                      <a:pt x="39" y="8"/>
                      <a:pt x="8" y="36"/>
                      <a:pt x="8" y="70"/>
                    </a:cubicBezTo>
                    <a:cubicBezTo>
                      <a:pt x="8" y="93"/>
                      <a:pt x="14" y="104"/>
                      <a:pt x="35" y="137"/>
                    </a:cubicBezTo>
                    <a:cubicBezTo>
                      <a:pt x="57" y="166"/>
                      <a:pt x="55" y="176"/>
                      <a:pt x="51" y="190"/>
                    </a:cubicBezTo>
                    <a:cubicBezTo>
                      <a:pt x="50" y="192"/>
                      <a:pt x="49" y="193"/>
                      <a:pt x="49" y="19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136" name="Rectangle 37"/>
              <p:cNvSpPr>
                <a:spLocks noChangeArrowheads="1"/>
              </p:cNvSpPr>
              <p:nvPr/>
            </p:nvSpPr>
            <p:spPr bwMode="auto">
              <a:xfrm>
                <a:off x="5332413" y="-2147887"/>
                <a:ext cx="1952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grpSp>
        <p:sp>
          <p:nvSpPr>
            <p:cNvPr id="131"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1219242" y="2257279"/>
              <a:ext cx="1953146"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rPr>
                <a:t>单击编辑标题</a:t>
              </a:r>
              <a:endParaRPr kumimoji="0" 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endParaRPr>
            </a:p>
          </p:txBody>
        </p:sp>
        <p:sp>
          <p:nvSpPr>
            <p:cNvPr id="132"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533339" y="2674499"/>
              <a:ext cx="332496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rPr>
                <a:t>单击此处可编辑内容激进是年轻的旗帜，我们大胆使用了极其鲜亮的高饱和色彩，彰显年轻的干脆利落。</a:t>
              </a:r>
            </a:p>
            <a:p>
              <a:pPr marL="0" marR="0" lvl="0" indent="0" algn="ctr" defTabSz="1216025" eaLnBrk="1" fontAlgn="auto" latinLnBrk="0" hangingPunct="1">
                <a:lnSpc>
                  <a:spcPct val="100000"/>
                </a:lnSpc>
                <a:spcBef>
                  <a:spcPct val="20000"/>
                </a:spcBef>
                <a:spcAft>
                  <a:spcPts val="0"/>
                </a:spcAft>
                <a:buClrTx/>
                <a:buSzTx/>
                <a:buFontTx/>
                <a:buNone/>
                <a:defRPr/>
              </a:pPr>
              <a:endParaRPr kumimoji="0" 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endParaRPr>
            </a:p>
          </p:txBody>
        </p:sp>
      </p:grpSp>
      <p:sp>
        <p:nvSpPr>
          <p:cNvPr id="11" name="矩形 10"/>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2" name="矩形 11"/>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3" name="文本框 12"/>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 calcmode="lin" valueType="num">
                                      <p:cBhvr>
                                        <p:cTn id="9" dur="500" fill="hold"/>
                                        <p:tgtEl>
                                          <p:spTgt spid="62"/>
                                        </p:tgtEl>
                                        <p:attrNameLst>
                                          <p:attrName>ppt_x</p:attrName>
                                        </p:attrNameLst>
                                      </p:cBhvr>
                                      <p:tavLst>
                                        <p:tav tm="0">
                                          <p:val>
                                            <p:fltVal val="0.5"/>
                                          </p:val>
                                        </p:tav>
                                        <p:tav tm="100000">
                                          <p:val>
                                            <p:strVal val="#ppt_x"/>
                                          </p:val>
                                        </p:tav>
                                      </p:tavLst>
                                    </p:anim>
                                    <p:anim calcmode="lin" valueType="num">
                                      <p:cBhvr>
                                        <p:cTn id="10" dur="500" fill="hold"/>
                                        <p:tgtEl>
                                          <p:spTgt spid="62"/>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p:cTn id="14" dur="500" fill="hold"/>
                                        <p:tgtEl>
                                          <p:spTgt spid="64"/>
                                        </p:tgtEl>
                                        <p:attrNameLst>
                                          <p:attrName>ppt_w</p:attrName>
                                        </p:attrNameLst>
                                      </p:cBhvr>
                                      <p:tavLst>
                                        <p:tav tm="0">
                                          <p:val>
                                            <p:fltVal val="0"/>
                                          </p:val>
                                        </p:tav>
                                        <p:tav tm="100000">
                                          <p:val>
                                            <p:strVal val="#ppt_w"/>
                                          </p:val>
                                        </p:tav>
                                      </p:tavLst>
                                    </p:anim>
                                    <p:anim calcmode="lin" valueType="num">
                                      <p:cBhvr>
                                        <p:cTn id="15" dur="500" fill="hold"/>
                                        <p:tgtEl>
                                          <p:spTgt spid="64"/>
                                        </p:tgtEl>
                                        <p:attrNameLst>
                                          <p:attrName>ppt_h</p:attrName>
                                        </p:attrNameLst>
                                      </p:cBhvr>
                                      <p:tavLst>
                                        <p:tav tm="0">
                                          <p:val>
                                            <p:fltVal val="0"/>
                                          </p:val>
                                        </p:tav>
                                        <p:tav tm="100000">
                                          <p:val>
                                            <p:strVal val="#ppt_h"/>
                                          </p:val>
                                        </p:tav>
                                      </p:tavLst>
                                    </p:anim>
                                    <p:anim calcmode="lin" valueType="num">
                                      <p:cBhvr>
                                        <p:cTn id="16" dur="500" fill="hold"/>
                                        <p:tgtEl>
                                          <p:spTgt spid="64"/>
                                        </p:tgtEl>
                                        <p:attrNameLst>
                                          <p:attrName>ppt_x</p:attrName>
                                        </p:attrNameLst>
                                      </p:cBhvr>
                                      <p:tavLst>
                                        <p:tav tm="0">
                                          <p:val>
                                            <p:fltVal val="0.5"/>
                                          </p:val>
                                        </p:tav>
                                        <p:tav tm="100000">
                                          <p:val>
                                            <p:strVal val="#ppt_x"/>
                                          </p:val>
                                        </p:tav>
                                      </p:tavLst>
                                    </p:anim>
                                    <p:anim calcmode="lin" valueType="num">
                                      <p:cBhvr>
                                        <p:cTn id="17" dur="500" fill="hold"/>
                                        <p:tgtEl>
                                          <p:spTgt spid="64"/>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grpId="0" nodeType="after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 calcmode="lin" valueType="num">
                                      <p:cBhvr>
                                        <p:cTn id="23" dur="500" fill="hold"/>
                                        <p:tgtEl>
                                          <p:spTgt spid="61"/>
                                        </p:tgtEl>
                                        <p:attrNameLst>
                                          <p:attrName>ppt_x</p:attrName>
                                        </p:attrNameLst>
                                      </p:cBhvr>
                                      <p:tavLst>
                                        <p:tav tm="0">
                                          <p:val>
                                            <p:fltVal val="0.5"/>
                                          </p:val>
                                        </p:tav>
                                        <p:tav tm="100000">
                                          <p:val>
                                            <p:strVal val="#ppt_x"/>
                                          </p:val>
                                        </p:tav>
                                      </p:tavLst>
                                    </p:anim>
                                    <p:anim calcmode="lin" valueType="num">
                                      <p:cBhvr>
                                        <p:cTn id="24" dur="500" fill="hold"/>
                                        <p:tgtEl>
                                          <p:spTgt spid="61"/>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23" presetClass="entr" presetSubtype="528"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cBhvr>
                                        <p:cTn id="28" dur="500" fill="hold"/>
                                        <p:tgtEl>
                                          <p:spTgt spid="72"/>
                                        </p:tgtEl>
                                        <p:attrNameLst>
                                          <p:attrName>ppt_w</p:attrName>
                                        </p:attrNameLst>
                                      </p:cBhvr>
                                      <p:tavLst>
                                        <p:tav tm="0">
                                          <p:val>
                                            <p:fltVal val="0"/>
                                          </p:val>
                                        </p:tav>
                                        <p:tav tm="100000">
                                          <p:val>
                                            <p:strVal val="#ppt_w"/>
                                          </p:val>
                                        </p:tav>
                                      </p:tavLst>
                                    </p:anim>
                                    <p:anim calcmode="lin" valueType="num">
                                      <p:cBhvr>
                                        <p:cTn id="29" dur="500" fill="hold"/>
                                        <p:tgtEl>
                                          <p:spTgt spid="72"/>
                                        </p:tgtEl>
                                        <p:attrNameLst>
                                          <p:attrName>ppt_h</p:attrName>
                                        </p:attrNameLst>
                                      </p:cBhvr>
                                      <p:tavLst>
                                        <p:tav tm="0">
                                          <p:val>
                                            <p:fltVal val="0"/>
                                          </p:val>
                                        </p:tav>
                                        <p:tav tm="100000">
                                          <p:val>
                                            <p:strVal val="#ppt_h"/>
                                          </p:val>
                                        </p:tav>
                                      </p:tavLst>
                                    </p:anim>
                                    <p:anim calcmode="lin" valueType="num">
                                      <p:cBhvr>
                                        <p:cTn id="30" dur="500" fill="hold"/>
                                        <p:tgtEl>
                                          <p:spTgt spid="72"/>
                                        </p:tgtEl>
                                        <p:attrNameLst>
                                          <p:attrName>ppt_x</p:attrName>
                                        </p:attrNameLst>
                                      </p:cBhvr>
                                      <p:tavLst>
                                        <p:tav tm="0">
                                          <p:val>
                                            <p:fltVal val="0.5"/>
                                          </p:val>
                                        </p:tav>
                                        <p:tav tm="100000">
                                          <p:val>
                                            <p:strVal val="#ppt_x"/>
                                          </p:val>
                                        </p:tav>
                                      </p:tavLst>
                                    </p:anim>
                                    <p:anim calcmode="lin" valueType="num">
                                      <p:cBhvr>
                                        <p:cTn id="31" dur="500" fill="hold"/>
                                        <p:tgtEl>
                                          <p:spTgt spid="72"/>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23" presetClass="entr" presetSubtype="528"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p:cTn id="35" dur="500" fill="hold"/>
                                        <p:tgtEl>
                                          <p:spTgt spid="63"/>
                                        </p:tgtEl>
                                        <p:attrNameLst>
                                          <p:attrName>ppt_w</p:attrName>
                                        </p:attrNameLst>
                                      </p:cBhvr>
                                      <p:tavLst>
                                        <p:tav tm="0">
                                          <p:val>
                                            <p:fltVal val="0"/>
                                          </p:val>
                                        </p:tav>
                                        <p:tav tm="100000">
                                          <p:val>
                                            <p:strVal val="#ppt_w"/>
                                          </p:val>
                                        </p:tav>
                                      </p:tavLst>
                                    </p:anim>
                                    <p:anim calcmode="lin" valueType="num">
                                      <p:cBhvr>
                                        <p:cTn id="36" dur="500" fill="hold"/>
                                        <p:tgtEl>
                                          <p:spTgt spid="63"/>
                                        </p:tgtEl>
                                        <p:attrNameLst>
                                          <p:attrName>ppt_h</p:attrName>
                                        </p:attrNameLst>
                                      </p:cBhvr>
                                      <p:tavLst>
                                        <p:tav tm="0">
                                          <p:val>
                                            <p:fltVal val="0"/>
                                          </p:val>
                                        </p:tav>
                                        <p:tav tm="100000">
                                          <p:val>
                                            <p:strVal val="#ppt_h"/>
                                          </p:val>
                                        </p:tav>
                                      </p:tavLst>
                                    </p:anim>
                                    <p:anim calcmode="lin" valueType="num">
                                      <p:cBhvr>
                                        <p:cTn id="37" dur="500" fill="hold"/>
                                        <p:tgtEl>
                                          <p:spTgt spid="63"/>
                                        </p:tgtEl>
                                        <p:attrNameLst>
                                          <p:attrName>ppt_x</p:attrName>
                                        </p:attrNameLst>
                                      </p:cBhvr>
                                      <p:tavLst>
                                        <p:tav tm="0">
                                          <p:val>
                                            <p:fltVal val="0.5"/>
                                          </p:val>
                                        </p:tav>
                                        <p:tav tm="100000">
                                          <p:val>
                                            <p:strVal val="#ppt_x"/>
                                          </p:val>
                                        </p:tav>
                                      </p:tavLst>
                                    </p:anim>
                                    <p:anim calcmode="lin" valueType="num">
                                      <p:cBhvr>
                                        <p:cTn id="38" dur="500" fill="hold"/>
                                        <p:tgtEl>
                                          <p:spTgt spid="6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27816" y="1301917"/>
            <a:ext cx="3486334" cy="4683367"/>
            <a:chOff x="818830" y="785018"/>
            <a:chExt cx="2490788" cy="3346000"/>
          </a:xfrm>
        </p:grpSpPr>
        <p:sp>
          <p:nvSpPr>
            <p:cNvPr id="74" name="矩形 73"/>
            <p:cNvSpPr/>
            <p:nvPr/>
          </p:nvSpPr>
          <p:spPr>
            <a:xfrm>
              <a:off x="914400" y="895350"/>
              <a:ext cx="2286000" cy="3124200"/>
            </a:xfrm>
            <a:prstGeom prst="rect">
              <a:avLst/>
            </a:prstGeom>
            <a:noFill/>
            <a:ln w="3175" cap="flat" cmpd="sng" algn="ctr">
              <a:solidFill>
                <a:sysClr val="windowText" lastClr="000000">
                  <a:lumMod val="50000"/>
                  <a:lumOff val="50000"/>
                </a:sysClr>
              </a:solidFill>
              <a:prstDash val="solid"/>
            </a:ln>
            <a:effectLst/>
          </p:spPr>
          <p:txBody>
            <a:bodyPr rtlCol="0" anchor="ctr"/>
            <a:lstStyle/>
            <a:p>
              <a:pPr algn="ct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75" name="Freeform 6"/>
            <p:cNvSpPr/>
            <p:nvPr/>
          </p:nvSpPr>
          <p:spPr bwMode="auto">
            <a:xfrm>
              <a:off x="818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76" name="Freeform 6"/>
            <p:cNvSpPr/>
            <p:nvPr/>
          </p:nvSpPr>
          <p:spPr bwMode="auto">
            <a:xfrm>
              <a:off x="818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77" name="Freeform 6"/>
            <p:cNvSpPr/>
            <p:nvPr/>
          </p:nvSpPr>
          <p:spPr bwMode="auto">
            <a:xfrm>
              <a:off x="3104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78" name="Freeform 6"/>
            <p:cNvSpPr/>
            <p:nvPr/>
          </p:nvSpPr>
          <p:spPr bwMode="auto">
            <a:xfrm>
              <a:off x="3104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grpSp>
      <p:sp>
        <p:nvSpPr>
          <p:cNvPr id="79" name="KSO_Shape"/>
          <p:cNvSpPr/>
          <p:nvPr/>
        </p:nvSpPr>
        <p:spPr bwMode="auto">
          <a:xfrm>
            <a:off x="1789944" y="2842882"/>
            <a:ext cx="1036319" cy="882598"/>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0043CF"/>
          </a:solidFill>
          <a:ln>
            <a:noFill/>
          </a:ln>
        </p:spPr>
        <p:txBody>
          <a:bodyPr bIns="554278"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79525">
              <a:defRPr/>
            </a:pPr>
            <a:endParaRPr lang="zh-CN" altLang="en-US" sz="2520" dirty="0">
              <a:solidFill>
                <a:schemeClr val="bg1">
                  <a:lumMod val="85000"/>
                </a:schemeClr>
              </a:solidFill>
              <a:latin typeface="Arial" panose="020B0604020202020204"/>
              <a:ea typeface="微软雅黑" panose="020B0503020204020204" pitchFamily="34" charset="-122"/>
              <a:cs typeface="+mn-ea"/>
              <a:sym typeface="+mn-lt"/>
            </a:endParaRPr>
          </a:p>
        </p:txBody>
      </p:sp>
      <p:sp>
        <p:nvSpPr>
          <p:cNvPr id="80" name="矩形 79"/>
          <p:cNvSpPr/>
          <p:nvPr/>
        </p:nvSpPr>
        <p:spPr>
          <a:xfrm>
            <a:off x="1462360" y="2096287"/>
            <a:ext cx="1691489" cy="369332"/>
          </a:xfrm>
          <a:prstGeom prst="rect">
            <a:avLst/>
          </a:prstGeom>
        </p:spPr>
        <p:txBody>
          <a:bodyPr wrap="none">
            <a:spAutoFit/>
          </a:bodyPr>
          <a:lstStyle/>
          <a:p>
            <a:pPr algn="ctr" defTabSz="1279525">
              <a:defRPr/>
            </a:pPr>
            <a:r>
              <a:rPr lang="en-US" altLang="zh-CN" sz="1800" b="1" kern="0" dirty="0">
                <a:solidFill>
                  <a:srgbClr val="0043CF"/>
                </a:solidFill>
                <a:latin typeface="Arial" panose="020B0604020202020204"/>
                <a:ea typeface="微软雅黑" panose="020B0503020204020204" pitchFamily="34" charset="-122"/>
                <a:cs typeface="+mn-ea"/>
                <a:sym typeface="+mn-lt"/>
              </a:rPr>
              <a:t>WEB DESION</a:t>
            </a:r>
            <a:endParaRPr lang="zh-CN" altLang="en-US" sz="1800" b="1" kern="0" dirty="0">
              <a:solidFill>
                <a:srgbClr val="0043CF"/>
              </a:solidFill>
              <a:latin typeface="Arial" panose="020B0604020202020204"/>
              <a:ea typeface="微软雅黑" panose="020B0503020204020204" pitchFamily="34" charset="-122"/>
              <a:cs typeface="+mn-ea"/>
              <a:sym typeface="+mn-lt"/>
            </a:endParaRPr>
          </a:p>
        </p:txBody>
      </p:sp>
      <p:sp>
        <p:nvSpPr>
          <p:cNvPr id="81" name="TextBox 9"/>
          <p:cNvSpPr txBox="1"/>
          <p:nvPr/>
        </p:nvSpPr>
        <p:spPr>
          <a:xfrm>
            <a:off x="1188211" y="3938793"/>
            <a:ext cx="2346441" cy="988971"/>
          </a:xfrm>
          <a:prstGeom prst="rect">
            <a:avLst/>
          </a:prstGeom>
          <a:noFill/>
        </p:spPr>
        <p:txBody>
          <a:bodyPr wrap="square" lIns="91012" tIns="45505" rIns="151157" bIns="37789" spcCol="255996">
            <a:spAutoFit/>
          </a:bodyPr>
          <a:lstStyle/>
          <a:p>
            <a:pPr algn="ctr" defTabSz="1279525">
              <a:lnSpc>
                <a:spcPct val="150000"/>
              </a:lnSpc>
              <a:defRPr/>
            </a:pPr>
            <a:r>
              <a:rPr lang="zh-CN" altLang="en-US" sz="980" kern="0" dirty="0">
                <a:solidFill>
                  <a:schemeClr val="tx1">
                    <a:lumMod val="75000"/>
                    <a:lumOff val="25000"/>
                  </a:schemeClr>
                </a:solidFill>
                <a:latin typeface="Arial" panose="020B0604020202020204"/>
                <a:ea typeface="微软雅黑" panose="020B0503020204020204" pitchFamily="34" charset="-122"/>
                <a:cs typeface="+mn-ea"/>
                <a:sym typeface="+mn-lt"/>
              </a:rPr>
              <a:t>请替换文字内容，点击添加相关标题文字，修改文字内容，也可以直接复制你的内容到此。请替换文字内容，点击添加相关标题文字</a:t>
            </a:r>
          </a:p>
        </p:txBody>
      </p:sp>
      <p:sp>
        <p:nvSpPr>
          <p:cNvPr id="82" name="矩形 81"/>
          <p:cNvSpPr/>
          <p:nvPr/>
        </p:nvSpPr>
        <p:spPr>
          <a:xfrm>
            <a:off x="1188211" y="5005358"/>
            <a:ext cx="2346441" cy="426626"/>
          </a:xfrm>
          <a:prstGeom prst="rect">
            <a:avLst/>
          </a:prstGeom>
          <a:solidFill>
            <a:srgbClr val="0043CF"/>
          </a:solidFill>
          <a:ln w="12700" cap="flat" cmpd="sng" algn="ctr">
            <a:noFill/>
            <a:prstDash val="solid"/>
          </a:ln>
          <a:effectLst/>
        </p:spPr>
        <p:txBody>
          <a:bodyPr rot="0" spcFirstLastPara="0" vertOverflow="overflow" horzOverflow="overflow" vert="horz" wrap="square" lIns="127988" tIns="63994" rIns="127988" bIns="63994" numCol="1" spcCol="0" rtlCol="0" fromWordArt="0" anchor="ctr" anchorCtr="0" forceAA="0" compatLnSpc="1">
            <a:noAutofit/>
          </a:bodyPr>
          <a:lstStyle/>
          <a:p>
            <a:pPr algn="ctr" defTabSz="1279525">
              <a:defRPr/>
            </a:pPr>
            <a:r>
              <a:rPr lang="en-US" altLang="zh-CN" sz="1540" b="1" kern="0" dirty="0">
                <a:solidFill>
                  <a:schemeClr val="bg1"/>
                </a:solidFill>
                <a:latin typeface="Arial" panose="020B0604020202020204"/>
                <a:ea typeface="微软雅黑" panose="020B0503020204020204" pitchFamily="34" charset="-122"/>
                <a:cs typeface="+mn-ea"/>
                <a:sym typeface="+mn-lt"/>
              </a:rPr>
              <a:t>MORE</a:t>
            </a:r>
            <a:endParaRPr lang="zh-CN" altLang="en-US" sz="1540" b="1" kern="0" dirty="0">
              <a:solidFill>
                <a:schemeClr val="bg1"/>
              </a:solidFill>
              <a:latin typeface="Arial" panose="020B0604020202020204"/>
              <a:ea typeface="微软雅黑" panose="020B0503020204020204" pitchFamily="34" charset="-122"/>
              <a:cs typeface="+mn-ea"/>
              <a:sym typeface="+mn-lt"/>
            </a:endParaRPr>
          </a:p>
        </p:txBody>
      </p:sp>
      <p:grpSp>
        <p:nvGrpSpPr>
          <p:cNvPr id="83" name="组合 82"/>
          <p:cNvGrpSpPr/>
          <p:nvPr/>
        </p:nvGrpSpPr>
        <p:grpSpPr>
          <a:xfrm>
            <a:off x="4352833" y="1292366"/>
            <a:ext cx="3486334" cy="4683367"/>
            <a:chOff x="818830" y="785018"/>
            <a:chExt cx="2490788" cy="3346000"/>
          </a:xfrm>
        </p:grpSpPr>
        <p:sp>
          <p:nvSpPr>
            <p:cNvPr id="84" name="矩形 83"/>
            <p:cNvSpPr/>
            <p:nvPr/>
          </p:nvSpPr>
          <p:spPr>
            <a:xfrm>
              <a:off x="914400" y="895350"/>
              <a:ext cx="2286000" cy="3124200"/>
            </a:xfrm>
            <a:prstGeom prst="rect">
              <a:avLst/>
            </a:prstGeom>
            <a:noFill/>
            <a:ln w="3175" cap="flat" cmpd="sng" algn="ctr">
              <a:solidFill>
                <a:sysClr val="windowText" lastClr="000000">
                  <a:lumMod val="50000"/>
                  <a:lumOff val="50000"/>
                </a:sysClr>
              </a:solidFill>
              <a:prstDash val="solid"/>
            </a:ln>
            <a:effectLst/>
          </p:spPr>
          <p:txBody>
            <a:bodyPr rtlCol="0" anchor="ctr"/>
            <a:lstStyle/>
            <a:p>
              <a:pPr algn="ct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85" name="Freeform 6"/>
            <p:cNvSpPr/>
            <p:nvPr/>
          </p:nvSpPr>
          <p:spPr bwMode="auto">
            <a:xfrm>
              <a:off x="818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86" name="Freeform 6"/>
            <p:cNvSpPr/>
            <p:nvPr/>
          </p:nvSpPr>
          <p:spPr bwMode="auto">
            <a:xfrm>
              <a:off x="818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87" name="Freeform 6"/>
            <p:cNvSpPr/>
            <p:nvPr/>
          </p:nvSpPr>
          <p:spPr bwMode="auto">
            <a:xfrm>
              <a:off x="3104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88" name="Freeform 6"/>
            <p:cNvSpPr/>
            <p:nvPr/>
          </p:nvSpPr>
          <p:spPr bwMode="auto">
            <a:xfrm>
              <a:off x="3104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grpSp>
      <p:sp>
        <p:nvSpPr>
          <p:cNvPr id="89" name="矩形 88"/>
          <p:cNvSpPr/>
          <p:nvPr/>
        </p:nvSpPr>
        <p:spPr>
          <a:xfrm>
            <a:off x="5004635" y="2086736"/>
            <a:ext cx="2056973" cy="369332"/>
          </a:xfrm>
          <a:prstGeom prst="rect">
            <a:avLst/>
          </a:prstGeom>
        </p:spPr>
        <p:txBody>
          <a:bodyPr wrap="none">
            <a:spAutoFit/>
          </a:bodyPr>
          <a:lstStyle/>
          <a:p>
            <a:pPr algn="ctr" defTabSz="1279525">
              <a:defRPr/>
            </a:pPr>
            <a:r>
              <a:rPr lang="en-US" altLang="zh-CN" sz="1800" b="1" kern="0" dirty="0">
                <a:solidFill>
                  <a:srgbClr val="0043CF"/>
                </a:solidFill>
                <a:latin typeface="Arial" panose="020B0604020202020204"/>
                <a:ea typeface="微软雅黑" panose="020B0503020204020204" pitchFamily="34" charset="-122"/>
                <a:cs typeface="+mn-ea"/>
                <a:sym typeface="+mn-lt"/>
              </a:rPr>
              <a:t>DESION MOBILE</a:t>
            </a:r>
            <a:endParaRPr lang="zh-CN" altLang="en-US" sz="1800" b="1" kern="0" dirty="0">
              <a:solidFill>
                <a:srgbClr val="0043CF"/>
              </a:solidFill>
              <a:latin typeface="Arial" panose="020B0604020202020204"/>
              <a:ea typeface="微软雅黑" panose="020B0503020204020204" pitchFamily="34" charset="-122"/>
              <a:cs typeface="+mn-ea"/>
              <a:sym typeface="+mn-lt"/>
            </a:endParaRPr>
          </a:p>
        </p:txBody>
      </p:sp>
      <p:sp>
        <p:nvSpPr>
          <p:cNvPr id="90" name="TextBox 18"/>
          <p:cNvSpPr txBox="1"/>
          <p:nvPr/>
        </p:nvSpPr>
        <p:spPr>
          <a:xfrm>
            <a:off x="4913228" y="3929242"/>
            <a:ext cx="2346441" cy="988971"/>
          </a:xfrm>
          <a:prstGeom prst="rect">
            <a:avLst/>
          </a:prstGeom>
          <a:noFill/>
        </p:spPr>
        <p:txBody>
          <a:bodyPr wrap="square" lIns="91012" tIns="45505" rIns="151157" bIns="37789" spcCol="255996">
            <a:spAutoFit/>
          </a:bodyPr>
          <a:lstStyle/>
          <a:p>
            <a:pPr algn="ctr" defTabSz="1279525">
              <a:lnSpc>
                <a:spcPct val="150000"/>
              </a:lnSpc>
              <a:defRPr/>
            </a:pPr>
            <a:r>
              <a:rPr lang="zh-CN" altLang="en-US" sz="980" kern="0" dirty="0">
                <a:solidFill>
                  <a:schemeClr val="tx1">
                    <a:lumMod val="75000"/>
                    <a:lumOff val="25000"/>
                  </a:schemeClr>
                </a:solidFill>
                <a:latin typeface="Arial" panose="020B0604020202020204"/>
                <a:ea typeface="微软雅黑" panose="020B0503020204020204" pitchFamily="34" charset="-122"/>
                <a:cs typeface="+mn-ea"/>
                <a:sym typeface="+mn-lt"/>
              </a:rPr>
              <a:t>请替换文字内容，点击添加相关标题文字，修改文字内容，也可以直接复制你的内容到此。请替换文字内容，点击添加相关标题文字</a:t>
            </a:r>
          </a:p>
        </p:txBody>
      </p:sp>
      <p:sp>
        <p:nvSpPr>
          <p:cNvPr id="91" name="矩形 90"/>
          <p:cNvSpPr/>
          <p:nvPr/>
        </p:nvSpPr>
        <p:spPr>
          <a:xfrm>
            <a:off x="4913228" y="4995806"/>
            <a:ext cx="2346441" cy="426626"/>
          </a:xfrm>
          <a:prstGeom prst="rect">
            <a:avLst/>
          </a:prstGeom>
          <a:solidFill>
            <a:srgbClr val="0043CF"/>
          </a:solidFill>
          <a:ln w="12700" cap="flat" cmpd="sng" algn="ctr">
            <a:noFill/>
            <a:prstDash val="solid"/>
          </a:ln>
          <a:effectLst/>
        </p:spPr>
        <p:txBody>
          <a:bodyPr rot="0" spcFirstLastPara="0" vertOverflow="overflow" horzOverflow="overflow" vert="horz" wrap="square" lIns="127988" tIns="63994" rIns="127988" bIns="63994" numCol="1" spcCol="0" rtlCol="0" fromWordArt="0" anchor="ctr" anchorCtr="0" forceAA="0" compatLnSpc="1">
            <a:noAutofit/>
          </a:bodyPr>
          <a:lstStyle/>
          <a:p>
            <a:pPr algn="ctr" defTabSz="1279525">
              <a:defRPr/>
            </a:pPr>
            <a:r>
              <a:rPr lang="en-US" altLang="zh-CN" sz="1540" b="1" kern="0" dirty="0">
                <a:solidFill>
                  <a:schemeClr val="bg1"/>
                </a:solidFill>
                <a:latin typeface="Arial" panose="020B0604020202020204"/>
                <a:ea typeface="微软雅黑" panose="020B0503020204020204" pitchFamily="34" charset="-122"/>
                <a:cs typeface="+mn-ea"/>
                <a:sym typeface="+mn-lt"/>
              </a:rPr>
              <a:t>MORE</a:t>
            </a:r>
            <a:endParaRPr lang="zh-CN" altLang="en-US" sz="1540" b="1" kern="0" dirty="0">
              <a:solidFill>
                <a:schemeClr val="bg1"/>
              </a:solidFill>
              <a:latin typeface="Arial" panose="020B0604020202020204"/>
              <a:ea typeface="微软雅黑" panose="020B0503020204020204" pitchFamily="34" charset="-122"/>
              <a:cs typeface="+mn-ea"/>
              <a:sym typeface="+mn-lt"/>
            </a:endParaRPr>
          </a:p>
        </p:txBody>
      </p:sp>
      <p:grpSp>
        <p:nvGrpSpPr>
          <p:cNvPr id="92" name="组合 91"/>
          <p:cNvGrpSpPr/>
          <p:nvPr/>
        </p:nvGrpSpPr>
        <p:grpSpPr>
          <a:xfrm>
            <a:off x="8058748" y="1292366"/>
            <a:ext cx="3486334" cy="4683367"/>
            <a:chOff x="818830" y="785018"/>
            <a:chExt cx="2490788" cy="3346000"/>
          </a:xfrm>
        </p:grpSpPr>
        <p:sp>
          <p:nvSpPr>
            <p:cNvPr id="93" name="矩形 92"/>
            <p:cNvSpPr/>
            <p:nvPr/>
          </p:nvSpPr>
          <p:spPr>
            <a:xfrm>
              <a:off x="914400" y="895350"/>
              <a:ext cx="2286000" cy="3124200"/>
            </a:xfrm>
            <a:prstGeom prst="rect">
              <a:avLst/>
            </a:prstGeom>
            <a:noFill/>
            <a:ln w="3175" cap="flat" cmpd="sng" algn="ctr">
              <a:solidFill>
                <a:sysClr val="windowText" lastClr="000000">
                  <a:lumMod val="50000"/>
                  <a:lumOff val="50000"/>
                </a:sysClr>
              </a:solidFill>
              <a:prstDash val="solid"/>
            </a:ln>
            <a:effectLst/>
          </p:spPr>
          <p:txBody>
            <a:bodyPr rtlCol="0" anchor="ctr"/>
            <a:lstStyle/>
            <a:p>
              <a:pPr algn="ct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94" name="Freeform 6"/>
            <p:cNvSpPr/>
            <p:nvPr/>
          </p:nvSpPr>
          <p:spPr bwMode="auto">
            <a:xfrm>
              <a:off x="818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95" name="Freeform 6"/>
            <p:cNvSpPr/>
            <p:nvPr/>
          </p:nvSpPr>
          <p:spPr bwMode="auto">
            <a:xfrm>
              <a:off x="818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96" name="Freeform 6"/>
            <p:cNvSpPr/>
            <p:nvPr/>
          </p:nvSpPr>
          <p:spPr bwMode="auto">
            <a:xfrm>
              <a:off x="3104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97" name="Freeform 6"/>
            <p:cNvSpPr/>
            <p:nvPr/>
          </p:nvSpPr>
          <p:spPr bwMode="auto">
            <a:xfrm>
              <a:off x="3104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grpSp>
      <p:sp>
        <p:nvSpPr>
          <p:cNvPr id="98" name="矩形 97"/>
          <p:cNvSpPr/>
          <p:nvPr/>
        </p:nvSpPr>
        <p:spPr>
          <a:xfrm>
            <a:off x="9043172" y="2086736"/>
            <a:ext cx="1391728" cy="369332"/>
          </a:xfrm>
          <a:prstGeom prst="rect">
            <a:avLst/>
          </a:prstGeom>
        </p:spPr>
        <p:txBody>
          <a:bodyPr wrap="none">
            <a:spAutoFit/>
          </a:bodyPr>
          <a:lstStyle/>
          <a:p>
            <a:pPr algn="ctr" defTabSz="1279525">
              <a:defRPr/>
            </a:pPr>
            <a:r>
              <a:rPr lang="en-US" altLang="zh-CN" sz="1800" b="1" kern="0" dirty="0">
                <a:solidFill>
                  <a:srgbClr val="0043CF"/>
                </a:solidFill>
                <a:latin typeface="Arial" panose="020B0604020202020204"/>
                <a:ea typeface="微软雅黑" panose="020B0503020204020204" pitchFamily="34" charset="-122"/>
                <a:cs typeface="+mn-ea"/>
                <a:sym typeface="+mn-lt"/>
              </a:rPr>
              <a:t>TERMINAL</a:t>
            </a:r>
            <a:endParaRPr lang="zh-CN" altLang="en-US" sz="1800" b="1" kern="0" dirty="0">
              <a:solidFill>
                <a:srgbClr val="0043CF"/>
              </a:solidFill>
              <a:latin typeface="Arial" panose="020B0604020202020204"/>
              <a:ea typeface="微软雅黑" panose="020B0503020204020204" pitchFamily="34" charset="-122"/>
              <a:cs typeface="+mn-ea"/>
              <a:sym typeface="+mn-lt"/>
            </a:endParaRPr>
          </a:p>
        </p:txBody>
      </p:sp>
      <p:sp>
        <p:nvSpPr>
          <p:cNvPr id="99" name="TextBox 27"/>
          <p:cNvSpPr txBox="1"/>
          <p:nvPr/>
        </p:nvSpPr>
        <p:spPr>
          <a:xfrm>
            <a:off x="8619143" y="3929242"/>
            <a:ext cx="2346441" cy="988971"/>
          </a:xfrm>
          <a:prstGeom prst="rect">
            <a:avLst/>
          </a:prstGeom>
          <a:noFill/>
        </p:spPr>
        <p:txBody>
          <a:bodyPr wrap="square" lIns="91012" tIns="45505" rIns="151157" bIns="37789" spcCol="255996">
            <a:spAutoFit/>
          </a:bodyPr>
          <a:lstStyle/>
          <a:p>
            <a:pPr algn="ctr" defTabSz="1279525">
              <a:lnSpc>
                <a:spcPct val="150000"/>
              </a:lnSpc>
              <a:defRPr/>
            </a:pPr>
            <a:r>
              <a:rPr lang="zh-CN" altLang="en-US" sz="980" kern="0" dirty="0">
                <a:solidFill>
                  <a:schemeClr val="tx1">
                    <a:lumMod val="75000"/>
                    <a:lumOff val="25000"/>
                  </a:schemeClr>
                </a:solidFill>
                <a:latin typeface="Arial" panose="020B0604020202020204"/>
                <a:ea typeface="微软雅黑" panose="020B0503020204020204" pitchFamily="34" charset="-122"/>
                <a:cs typeface="+mn-ea"/>
                <a:sym typeface="+mn-lt"/>
              </a:rPr>
              <a:t>请替换文字内容，点击添加相关标题文字，修改文字内容，也可以直接复制你的内容到此。请替换文字内容，点击添加相关标题文字</a:t>
            </a:r>
          </a:p>
        </p:txBody>
      </p:sp>
      <p:sp>
        <p:nvSpPr>
          <p:cNvPr id="100" name="矩形 99"/>
          <p:cNvSpPr/>
          <p:nvPr/>
        </p:nvSpPr>
        <p:spPr>
          <a:xfrm>
            <a:off x="8619143" y="4995806"/>
            <a:ext cx="2346441" cy="426626"/>
          </a:xfrm>
          <a:prstGeom prst="rect">
            <a:avLst/>
          </a:prstGeom>
          <a:solidFill>
            <a:srgbClr val="0043CF"/>
          </a:solidFill>
          <a:ln w="12700" cap="flat" cmpd="sng" algn="ctr">
            <a:noFill/>
            <a:prstDash val="solid"/>
          </a:ln>
          <a:effectLst/>
        </p:spPr>
        <p:txBody>
          <a:bodyPr rot="0" spcFirstLastPara="0" vertOverflow="overflow" horzOverflow="overflow" vert="horz" wrap="square" lIns="127988" tIns="63994" rIns="127988" bIns="63994" numCol="1" spcCol="0" rtlCol="0" fromWordArt="0" anchor="ctr" anchorCtr="0" forceAA="0" compatLnSpc="1">
            <a:noAutofit/>
          </a:bodyPr>
          <a:lstStyle/>
          <a:p>
            <a:pPr algn="ctr" defTabSz="1279525">
              <a:defRPr/>
            </a:pPr>
            <a:r>
              <a:rPr lang="en-US" altLang="zh-CN" sz="1540" b="1" kern="0" dirty="0">
                <a:solidFill>
                  <a:schemeClr val="bg1"/>
                </a:solidFill>
                <a:latin typeface="Arial" panose="020B0604020202020204"/>
                <a:ea typeface="微软雅黑" panose="020B0503020204020204" pitchFamily="34" charset="-122"/>
                <a:cs typeface="+mn-ea"/>
                <a:sym typeface="+mn-lt"/>
              </a:rPr>
              <a:t>MORE</a:t>
            </a:r>
            <a:endParaRPr lang="zh-CN" altLang="en-US" sz="1540" b="1" kern="0" dirty="0">
              <a:solidFill>
                <a:schemeClr val="bg1"/>
              </a:solidFill>
              <a:latin typeface="Arial" panose="020B0604020202020204"/>
              <a:ea typeface="微软雅黑" panose="020B0503020204020204" pitchFamily="34" charset="-122"/>
              <a:cs typeface="+mn-ea"/>
              <a:sym typeface="+mn-lt"/>
            </a:endParaRPr>
          </a:p>
        </p:txBody>
      </p:sp>
      <p:sp>
        <p:nvSpPr>
          <p:cNvPr id="101" name="Freeform 26"/>
          <p:cNvSpPr>
            <a:spLocks noEditPoints="1"/>
          </p:cNvSpPr>
          <p:nvPr/>
        </p:nvSpPr>
        <p:spPr bwMode="auto">
          <a:xfrm flipH="1">
            <a:off x="5545842" y="2717786"/>
            <a:ext cx="948080" cy="952820"/>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0043CF"/>
          </a:solidFill>
          <a:ln>
            <a:noFill/>
          </a:ln>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102" name="KSO_Shape"/>
          <p:cNvSpPr/>
          <p:nvPr/>
        </p:nvSpPr>
        <p:spPr bwMode="auto">
          <a:xfrm>
            <a:off x="9538278" y="2717786"/>
            <a:ext cx="508171" cy="952820"/>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0043C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79525">
              <a:defRPr/>
            </a:pPr>
            <a:endParaRPr lang="zh-CN" altLang="en-US" sz="2520" dirty="0">
              <a:solidFill>
                <a:schemeClr val="bg1">
                  <a:lumMod val="85000"/>
                </a:schemeClr>
              </a:solidFill>
              <a:latin typeface="Arial" panose="020B0604020202020204"/>
              <a:ea typeface="微软雅黑" panose="020B0503020204020204" pitchFamily="34" charset="-122"/>
              <a:cs typeface="+mn-ea"/>
              <a:sym typeface="+mn-lt"/>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900" decel="100000" fill="hold"/>
                                        <p:tgtEl>
                                          <p:spTgt spid="7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79"/>
                                        </p:tgtEl>
                                        <p:attrNameLst>
                                          <p:attrName>style.visibility</p:attrName>
                                        </p:attrNameLst>
                                      </p:cBhvr>
                                      <p:to>
                                        <p:strVal val="visible"/>
                                      </p:to>
                                    </p:set>
                                    <p:anim calcmode="lin" valueType="num">
                                      <p:cBhvr>
                                        <p:cTn id="18" dur="500" fill="hold"/>
                                        <p:tgtEl>
                                          <p:spTgt spid="79"/>
                                        </p:tgtEl>
                                        <p:attrNameLst>
                                          <p:attrName>ppt_w</p:attrName>
                                        </p:attrNameLst>
                                      </p:cBhvr>
                                      <p:tavLst>
                                        <p:tav tm="0">
                                          <p:val>
                                            <p:fltVal val="0"/>
                                          </p:val>
                                        </p:tav>
                                        <p:tav tm="100000">
                                          <p:val>
                                            <p:strVal val="#ppt_w"/>
                                          </p:val>
                                        </p:tav>
                                      </p:tavLst>
                                    </p:anim>
                                    <p:anim calcmode="lin" valueType="num">
                                      <p:cBhvr>
                                        <p:cTn id="19" dur="500" fill="hold"/>
                                        <p:tgtEl>
                                          <p:spTgt spid="79"/>
                                        </p:tgtEl>
                                        <p:attrNameLst>
                                          <p:attrName>ppt_h</p:attrName>
                                        </p:attrNameLst>
                                      </p:cBhvr>
                                      <p:tavLst>
                                        <p:tav tm="0">
                                          <p:val>
                                            <p:fltVal val="0"/>
                                          </p:val>
                                        </p:tav>
                                        <p:tav tm="100000">
                                          <p:val>
                                            <p:strVal val="#ppt_h"/>
                                          </p:val>
                                        </p:tav>
                                      </p:tavLst>
                                    </p:anim>
                                    <p:animEffect transition="in" filter="fade">
                                      <p:cBhvr>
                                        <p:cTn id="20" dur="500"/>
                                        <p:tgtEl>
                                          <p:spTgt spid="79"/>
                                        </p:tgtEl>
                                      </p:cBhvr>
                                    </p:animEffect>
                                  </p:childTnLst>
                                </p:cTn>
                              </p:par>
                            </p:childTnLst>
                          </p:cTn>
                        </p:par>
                        <p:par>
                          <p:cTn id="21" fill="hold">
                            <p:stCondLst>
                              <p:cond delay="2000"/>
                            </p:stCondLst>
                            <p:childTnLst>
                              <p:par>
                                <p:cTn id="22" presetID="37" presetClass="entr" presetSubtype="0"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1000"/>
                                        <p:tgtEl>
                                          <p:spTgt spid="81"/>
                                        </p:tgtEl>
                                      </p:cBhvr>
                                    </p:animEffect>
                                    <p:anim calcmode="lin" valueType="num">
                                      <p:cBhvr>
                                        <p:cTn id="25" dur="1000" fill="hold"/>
                                        <p:tgtEl>
                                          <p:spTgt spid="81"/>
                                        </p:tgtEl>
                                        <p:attrNameLst>
                                          <p:attrName>ppt_x</p:attrName>
                                        </p:attrNameLst>
                                      </p:cBhvr>
                                      <p:tavLst>
                                        <p:tav tm="0">
                                          <p:val>
                                            <p:strVal val="#ppt_x"/>
                                          </p:val>
                                        </p:tav>
                                        <p:tav tm="100000">
                                          <p:val>
                                            <p:strVal val="#ppt_x"/>
                                          </p:val>
                                        </p:tav>
                                      </p:tavLst>
                                    </p:anim>
                                    <p:anim calcmode="lin" valueType="num">
                                      <p:cBhvr>
                                        <p:cTn id="26" dur="900" decel="100000" fill="hold"/>
                                        <p:tgtEl>
                                          <p:spTgt spid="81"/>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81"/>
                                        </p:tgtEl>
                                        <p:attrNameLst>
                                          <p:attrName>ppt_y</p:attrName>
                                        </p:attrNameLst>
                                      </p:cBhvr>
                                      <p:tavLst>
                                        <p:tav tm="0">
                                          <p:val>
                                            <p:strVal val="#ppt_y-.03"/>
                                          </p:val>
                                        </p:tav>
                                        <p:tav tm="100000">
                                          <p:val>
                                            <p:strVal val="#ppt_y"/>
                                          </p:val>
                                        </p:tav>
                                      </p:tavLst>
                                    </p:anim>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barn(inVertical)">
                                      <p:cBhvr>
                                        <p:cTn id="31" dur="500"/>
                                        <p:tgtEl>
                                          <p:spTgt spid="82"/>
                                        </p:tgtEl>
                                      </p:cBhvr>
                                    </p:animEffect>
                                  </p:childTnLst>
                                </p:cTn>
                              </p:par>
                            </p:childTnLst>
                          </p:cTn>
                        </p:par>
                        <p:par>
                          <p:cTn id="32" fill="hold">
                            <p:stCondLst>
                              <p:cond delay="3500"/>
                            </p:stCondLst>
                            <p:childTnLst>
                              <p:par>
                                <p:cTn id="33" presetID="37"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1000"/>
                                        <p:tgtEl>
                                          <p:spTgt spid="83"/>
                                        </p:tgtEl>
                                      </p:cBhvr>
                                    </p:animEffect>
                                    <p:anim calcmode="lin" valueType="num">
                                      <p:cBhvr>
                                        <p:cTn id="36" dur="1000" fill="hold"/>
                                        <p:tgtEl>
                                          <p:spTgt spid="83"/>
                                        </p:tgtEl>
                                        <p:attrNameLst>
                                          <p:attrName>ppt_x</p:attrName>
                                        </p:attrNameLst>
                                      </p:cBhvr>
                                      <p:tavLst>
                                        <p:tav tm="0">
                                          <p:val>
                                            <p:strVal val="#ppt_x"/>
                                          </p:val>
                                        </p:tav>
                                        <p:tav tm="100000">
                                          <p:val>
                                            <p:strVal val="#ppt_x"/>
                                          </p:val>
                                        </p:tav>
                                      </p:tavLst>
                                    </p:anim>
                                    <p:anim calcmode="lin" valueType="num">
                                      <p:cBhvr>
                                        <p:cTn id="37" dur="900" decel="100000" fill="hold"/>
                                        <p:tgtEl>
                                          <p:spTgt spid="83"/>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childTnLst>
                          </p:cTn>
                        </p:par>
                        <p:par>
                          <p:cTn id="43" fill="hold">
                            <p:stCondLst>
                              <p:cond delay="5000"/>
                            </p:stCondLst>
                            <p:childTnLst>
                              <p:par>
                                <p:cTn id="44" presetID="53" presetClass="entr" presetSubtype="16" fill="hold" grpId="0" nodeType="afterEffect">
                                  <p:stCondLst>
                                    <p:cond delay="0"/>
                                  </p:stCondLst>
                                  <p:childTnLst>
                                    <p:set>
                                      <p:cBhvr>
                                        <p:cTn id="45" dur="1" fill="hold">
                                          <p:stCondLst>
                                            <p:cond delay="0"/>
                                          </p:stCondLst>
                                        </p:cTn>
                                        <p:tgtEl>
                                          <p:spTgt spid="101"/>
                                        </p:tgtEl>
                                        <p:attrNameLst>
                                          <p:attrName>style.visibility</p:attrName>
                                        </p:attrNameLst>
                                      </p:cBhvr>
                                      <p:to>
                                        <p:strVal val="visible"/>
                                      </p:to>
                                    </p:set>
                                    <p:anim calcmode="lin" valueType="num">
                                      <p:cBhvr>
                                        <p:cTn id="46" dur="500" fill="hold"/>
                                        <p:tgtEl>
                                          <p:spTgt spid="101"/>
                                        </p:tgtEl>
                                        <p:attrNameLst>
                                          <p:attrName>ppt_w</p:attrName>
                                        </p:attrNameLst>
                                      </p:cBhvr>
                                      <p:tavLst>
                                        <p:tav tm="0">
                                          <p:val>
                                            <p:fltVal val="0"/>
                                          </p:val>
                                        </p:tav>
                                        <p:tav tm="100000">
                                          <p:val>
                                            <p:strVal val="#ppt_w"/>
                                          </p:val>
                                        </p:tav>
                                      </p:tavLst>
                                    </p:anim>
                                    <p:anim calcmode="lin" valueType="num">
                                      <p:cBhvr>
                                        <p:cTn id="47" dur="500" fill="hold"/>
                                        <p:tgtEl>
                                          <p:spTgt spid="101"/>
                                        </p:tgtEl>
                                        <p:attrNameLst>
                                          <p:attrName>ppt_h</p:attrName>
                                        </p:attrNameLst>
                                      </p:cBhvr>
                                      <p:tavLst>
                                        <p:tav tm="0">
                                          <p:val>
                                            <p:fltVal val="0"/>
                                          </p:val>
                                        </p:tav>
                                        <p:tav tm="100000">
                                          <p:val>
                                            <p:strVal val="#ppt_h"/>
                                          </p:val>
                                        </p:tav>
                                      </p:tavLst>
                                    </p:anim>
                                    <p:animEffect transition="in" filter="fade">
                                      <p:cBhvr>
                                        <p:cTn id="48" dur="500"/>
                                        <p:tgtEl>
                                          <p:spTgt spid="101"/>
                                        </p:tgtEl>
                                      </p:cBhvr>
                                    </p:animEffect>
                                  </p:childTnLst>
                                </p:cTn>
                              </p:par>
                            </p:childTnLst>
                          </p:cTn>
                        </p:par>
                        <p:par>
                          <p:cTn id="49" fill="hold">
                            <p:stCondLst>
                              <p:cond delay="5500"/>
                            </p:stCondLst>
                            <p:childTnLst>
                              <p:par>
                                <p:cTn id="50" presetID="37" presetClass="entr" presetSubtype="0" fill="hold" grpId="0" nodeType="after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1000"/>
                                        <p:tgtEl>
                                          <p:spTgt spid="90"/>
                                        </p:tgtEl>
                                      </p:cBhvr>
                                    </p:animEffect>
                                    <p:anim calcmode="lin" valueType="num">
                                      <p:cBhvr>
                                        <p:cTn id="53" dur="1000" fill="hold"/>
                                        <p:tgtEl>
                                          <p:spTgt spid="90"/>
                                        </p:tgtEl>
                                        <p:attrNameLst>
                                          <p:attrName>ppt_x</p:attrName>
                                        </p:attrNameLst>
                                      </p:cBhvr>
                                      <p:tavLst>
                                        <p:tav tm="0">
                                          <p:val>
                                            <p:strVal val="#ppt_x"/>
                                          </p:val>
                                        </p:tav>
                                        <p:tav tm="100000">
                                          <p:val>
                                            <p:strVal val="#ppt_x"/>
                                          </p:val>
                                        </p:tav>
                                      </p:tavLst>
                                    </p:anim>
                                    <p:anim calcmode="lin" valueType="num">
                                      <p:cBhvr>
                                        <p:cTn id="54" dur="900" decel="100000" fill="hold"/>
                                        <p:tgtEl>
                                          <p:spTgt spid="90"/>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90"/>
                                        </p:tgtEl>
                                        <p:attrNameLst>
                                          <p:attrName>ppt_y</p:attrName>
                                        </p:attrNameLst>
                                      </p:cBhvr>
                                      <p:tavLst>
                                        <p:tav tm="0">
                                          <p:val>
                                            <p:strVal val="#ppt_y-.03"/>
                                          </p:val>
                                        </p:tav>
                                        <p:tav tm="100000">
                                          <p:val>
                                            <p:strVal val="#ppt_y"/>
                                          </p:val>
                                        </p:tav>
                                      </p:tavLst>
                                    </p:anim>
                                  </p:childTnLst>
                                </p:cTn>
                              </p:par>
                            </p:childTnLst>
                          </p:cTn>
                        </p:par>
                        <p:par>
                          <p:cTn id="56" fill="hold">
                            <p:stCondLst>
                              <p:cond delay="6500"/>
                            </p:stCondLst>
                            <p:childTnLst>
                              <p:par>
                                <p:cTn id="57" presetID="16" presetClass="entr" presetSubtype="21"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barn(inVertical)">
                                      <p:cBhvr>
                                        <p:cTn id="59" dur="500"/>
                                        <p:tgtEl>
                                          <p:spTgt spid="91"/>
                                        </p:tgtEl>
                                      </p:cBhvr>
                                    </p:animEffect>
                                  </p:childTnLst>
                                </p:cTn>
                              </p:par>
                            </p:childTnLst>
                          </p:cTn>
                        </p:par>
                        <p:par>
                          <p:cTn id="60" fill="hold">
                            <p:stCondLst>
                              <p:cond delay="7000"/>
                            </p:stCondLst>
                            <p:childTnLst>
                              <p:par>
                                <p:cTn id="61" presetID="37" presetClass="entr" presetSubtype="0" fill="hold"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1000"/>
                                        <p:tgtEl>
                                          <p:spTgt spid="92"/>
                                        </p:tgtEl>
                                      </p:cBhvr>
                                    </p:animEffect>
                                    <p:anim calcmode="lin" valueType="num">
                                      <p:cBhvr>
                                        <p:cTn id="64" dur="1000" fill="hold"/>
                                        <p:tgtEl>
                                          <p:spTgt spid="92"/>
                                        </p:tgtEl>
                                        <p:attrNameLst>
                                          <p:attrName>ppt_x</p:attrName>
                                        </p:attrNameLst>
                                      </p:cBhvr>
                                      <p:tavLst>
                                        <p:tav tm="0">
                                          <p:val>
                                            <p:strVal val="#ppt_x"/>
                                          </p:val>
                                        </p:tav>
                                        <p:tav tm="100000">
                                          <p:val>
                                            <p:strVal val="#ppt_x"/>
                                          </p:val>
                                        </p:tav>
                                      </p:tavLst>
                                    </p:anim>
                                    <p:anim calcmode="lin" valueType="num">
                                      <p:cBhvr>
                                        <p:cTn id="65" dur="900" decel="100000" fill="hold"/>
                                        <p:tgtEl>
                                          <p:spTgt spid="92"/>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67" fill="hold">
                            <p:stCondLst>
                              <p:cond delay="8000"/>
                            </p:stCondLst>
                            <p:childTnLst>
                              <p:par>
                                <p:cTn id="68" presetID="10" presetClass="entr" presetSubtype="0" fill="hold" grpId="0" nodeType="afterEffect">
                                  <p:stCondLst>
                                    <p:cond delay="0"/>
                                  </p:stCondLst>
                                  <p:childTnLst>
                                    <p:set>
                                      <p:cBhvr>
                                        <p:cTn id="69" dur="1" fill="hold">
                                          <p:stCondLst>
                                            <p:cond delay="0"/>
                                          </p:stCondLst>
                                        </p:cTn>
                                        <p:tgtEl>
                                          <p:spTgt spid="98"/>
                                        </p:tgtEl>
                                        <p:attrNameLst>
                                          <p:attrName>style.visibility</p:attrName>
                                        </p:attrNameLst>
                                      </p:cBhvr>
                                      <p:to>
                                        <p:strVal val="visible"/>
                                      </p:to>
                                    </p:set>
                                    <p:animEffect transition="in" filter="fade">
                                      <p:cBhvr>
                                        <p:cTn id="70" dur="500"/>
                                        <p:tgtEl>
                                          <p:spTgt spid="98"/>
                                        </p:tgtEl>
                                      </p:cBhvr>
                                    </p:animEffect>
                                  </p:childTnLst>
                                </p:cTn>
                              </p:par>
                            </p:childTnLst>
                          </p:cTn>
                        </p:par>
                        <p:par>
                          <p:cTn id="71" fill="hold">
                            <p:stCondLst>
                              <p:cond delay="8500"/>
                            </p:stCondLst>
                            <p:childTnLst>
                              <p:par>
                                <p:cTn id="72" presetID="53" presetClass="entr" presetSubtype="16" fill="hold" grpId="0" nodeType="afterEffect">
                                  <p:stCondLst>
                                    <p:cond delay="0"/>
                                  </p:stCondLst>
                                  <p:childTnLst>
                                    <p:set>
                                      <p:cBhvr>
                                        <p:cTn id="73" dur="1" fill="hold">
                                          <p:stCondLst>
                                            <p:cond delay="0"/>
                                          </p:stCondLst>
                                        </p:cTn>
                                        <p:tgtEl>
                                          <p:spTgt spid="102"/>
                                        </p:tgtEl>
                                        <p:attrNameLst>
                                          <p:attrName>style.visibility</p:attrName>
                                        </p:attrNameLst>
                                      </p:cBhvr>
                                      <p:to>
                                        <p:strVal val="visible"/>
                                      </p:to>
                                    </p:set>
                                    <p:anim calcmode="lin" valueType="num">
                                      <p:cBhvr>
                                        <p:cTn id="74" dur="500" fill="hold"/>
                                        <p:tgtEl>
                                          <p:spTgt spid="102"/>
                                        </p:tgtEl>
                                        <p:attrNameLst>
                                          <p:attrName>ppt_w</p:attrName>
                                        </p:attrNameLst>
                                      </p:cBhvr>
                                      <p:tavLst>
                                        <p:tav tm="0">
                                          <p:val>
                                            <p:fltVal val="0"/>
                                          </p:val>
                                        </p:tav>
                                        <p:tav tm="100000">
                                          <p:val>
                                            <p:strVal val="#ppt_w"/>
                                          </p:val>
                                        </p:tav>
                                      </p:tavLst>
                                    </p:anim>
                                    <p:anim calcmode="lin" valueType="num">
                                      <p:cBhvr>
                                        <p:cTn id="75" dur="500" fill="hold"/>
                                        <p:tgtEl>
                                          <p:spTgt spid="102"/>
                                        </p:tgtEl>
                                        <p:attrNameLst>
                                          <p:attrName>ppt_h</p:attrName>
                                        </p:attrNameLst>
                                      </p:cBhvr>
                                      <p:tavLst>
                                        <p:tav tm="0">
                                          <p:val>
                                            <p:fltVal val="0"/>
                                          </p:val>
                                        </p:tav>
                                        <p:tav tm="100000">
                                          <p:val>
                                            <p:strVal val="#ppt_h"/>
                                          </p:val>
                                        </p:tav>
                                      </p:tavLst>
                                    </p:anim>
                                    <p:animEffect transition="in" filter="fade">
                                      <p:cBhvr>
                                        <p:cTn id="76" dur="500"/>
                                        <p:tgtEl>
                                          <p:spTgt spid="102"/>
                                        </p:tgtEl>
                                      </p:cBhvr>
                                    </p:animEffect>
                                  </p:childTnLst>
                                </p:cTn>
                              </p:par>
                            </p:childTnLst>
                          </p:cTn>
                        </p:par>
                        <p:par>
                          <p:cTn id="77" fill="hold">
                            <p:stCondLst>
                              <p:cond delay="9000"/>
                            </p:stCondLst>
                            <p:childTnLst>
                              <p:par>
                                <p:cTn id="78" presetID="37" presetClass="entr" presetSubtype="0" fill="hold" grpId="0" nodeType="after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fade">
                                      <p:cBhvr>
                                        <p:cTn id="80" dur="1000"/>
                                        <p:tgtEl>
                                          <p:spTgt spid="99"/>
                                        </p:tgtEl>
                                      </p:cBhvr>
                                    </p:animEffect>
                                    <p:anim calcmode="lin" valueType="num">
                                      <p:cBhvr>
                                        <p:cTn id="81" dur="1000" fill="hold"/>
                                        <p:tgtEl>
                                          <p:spTgt spid="99"/>
                                        </p:tgtEl>
                                        <p:attrNameLst>
                                          <p:attrName>ppt_x</p:attrName>
                                        </p:attrNameLst>
                                      </p:cBhvr>
                                      <p:tavLst>
                                        <p:tav tm="0">
                                          <p:val>
                                            <p:strVal val="#ppt_x"/>
                                          </p:val>
                                        </p:tav>
                                        <p:tav tm="100000">
                                          <p:val>
                                            <p:strVal val="#ppt_x"/>
                                          </p:val>
                                        </p:tav>
                                      </p:tavLst>
                                    </p:anim>
                                    <p:anim calcmode="lin" valueType="num">
                                      <p:cBhvr>
                                        <p:cTn id="82" dur="900" decel="100000" fill="hold"/>
                                        <p:tgtEl>
                                          <p:spTgt spid="99"/>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99"/>
                                        </p:tgtEl>
                                        <p:attrNameLst>
                                          <p:attrName>ppt_y</p:attrName>
                                        </p:attrNameLst>
                                      </p:cBhvr>
                                      <p:tavLst>
                                        <p:tav tm="0">
                                          <p:val>
                                            <p:strVal val="#ppt_y-.03"/>
                                          </p:val>
                                        </p:tav>
                                        <p:tav tm="100000">
                                          <p:val>
                                            <p:strVal val="#ppt_y"/>
                                          </p:val>
                                        </p:tav>
                                      </p:tavLst>
                                    </p:anim>
                                  </p:childTnLst>
                                </p:cTn>
                              </p:par>
                            </p:childTnLst>
                          </p:cTn>
                        </p:par>
                        <p:par>
                          <p:cTn id="84" fill="hold">
                            <p:stCondLst>
                              <p:cond delay="10000"/>
                            </p:stCondLst>
                            <p:childTnLst>
                              <p:par>
                                <p:cTn id="85" presetID="16" presetClass="entr" presetSubtype="21" fill="hold" grpId="0" nodeType="afterEffect">
                                  <p:stCondLst>
                                    <p:cond delay="0"/>
                                  </p:stCondLst>
                                  <p:childTnLst>
                                    <p:set>
                                      <p:cBhvr>
                                        <p:cTn id="86" dur="1" fill="hold">
                                          <p:stCondLst>
                                            <p:cond delay="0"/>
                                          </p:stCondLst>
                                        </p:cTn>
                                        <p:tgtEl>
                                          <p:spTgt spid="100"/>
                                        </p:tgtEl>
                                        <p:attrNameLst>
                                          <p:attrName>style.visibility</p:attrName>
                                        </p:attrNameLst>
                                      </p:cBhvr>
                                      <p:to>
                                        <p:strVal val="visible"/>
                                      </p:to>
                                    </p:set>
                                    <p:animEffect transition="in" filter="barn(inVertical)">
                                      <p:cBhvr>
                                        <p:cTn id="8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81" grpId="0"/>
      <p:bldP spid="82" grpId="0" animBg="1"/>
      <p:bldP spid="89" grpId="0"/>
      <p:bldP spid="90" grpId="0"/>
      <p:bldP spid="91" grpId="0" animBg="1"/>
      <p:bldP spid="98" grpId="0"/>
      <p:bldP spid="99" grpId="0"/>
      <p:bldP spid="100" grpId="0" animBg="1"/>
      <p:bldP spid="101" grpId="0" animBg="1"/>
      <p:bldP spid="10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8077200" y="1295907"/>
            <a:ext cx="3390900" cy="4381500"/>
          </a:xfrm>
          <a:prstGeom prst="rect">
            <a:avLst/>
          </a:prstGeom>
          <a:noFill/>
          <a:ln>
            <a:solidFill>
              <a:srgbClr val="2F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4" name="矩形 43"/>
          <p:cNvSpPr/>
          <p:nvPr/>
        </p:nvSpPr>
        <p:spPr>
          <a:xfrm>
            <a:off x="4400550" y="1295907"/>
            <a:ext cx="3390900" cy="4381500"/>
          </a:xfrm>
          <a:prstGeom prst="rect">
            <a:avLst/>
          </a:prstGeom>
          <a:noFill/>
          <a:ln>
            <a:solidFill>
              <a:srgbClr val="2F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5" name="矩形 44"/>
          <p:cNvSpPr/>
          <p:nvPr/>
        </p:nvSpPr>
        <p:spPr>
          <a:xfrm>
            <a:off x="723900" y="1295907"/>
            <a:ext cx="3390900" cy="4381500"/>
          </a:xfrm>
          <a:prstGeom prst="rect">
            <a:avLst/>
          </a:prstGeom>
          <a:noFill/>
          <a:ln>
            <a:solidFill>
              <a:srgbClr val="2F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6" name="矩形 45"/>
          <p:cNvSpPr/>
          <p:nvPr/>
        </p:nvSpPr>
        <p:spPr>
          <a:xfrm>
            <a:off x="723900" y="1295907"/>
            <a:ext cx="3390900" cy="83820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7" name="矩形 46"/>
          <p:cNvSpPr/>
          <p:nvPr/>
        </p:nvSpPr>
        <p:spPr>
          <a:xfrm>
            <a:off x="4400550" y="1295907"/>
            <a:ext cx="3390900" cy="129540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8" name="矩形 47"/>
          <p:cNvSpPr/>
          <p:nvPr/>
        </p:nvSpPr>
        <p:spPr>
          <a:xfrm>
            <a:off x="8075635" y="1295907"/>
            <a:ext cx="3390900" cy="83820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9" name="矩形 48"/>
          <p:cNvSpPr/>
          <p:nvPr/>
        </p:nvSpPr>
        <p:spPr>
          <a:xfrm>
            <a:off x="723900" y="5159695"/>
            <a:ext cx="3390900" cy="517712"/>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sp>
        <p:nvSpPr>
          <p:cNvPr id="50" name="矩形 49"/>
          <p:cNvSpPr/>
          <p:nvPr/>
        </p:nvSpPr>
        <p:spPr>
          <a:xfrm>
            <a:off x="4400550" y="5334507"/>
            <a:ext cx="3390900" cy="80010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sp>
        <p:nvSpPr>
          <p:cNvPr id="51" name="矩形 50"/>
          <p:cNvSpPr/>
          <p:nvPr/>
        </p:nvSpPr>
        <p:spPr>
          <a:xfrm>
            <a:off x="8077200" y="5159695"/>
            <a:ext cx="3390900" cy="517712"/>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cxnSp>
        <p:nvCxnSpPr>
          <p:cNvPr id="52" name="直接连接符 51"/>
          <p:cNvCxnSpPr/>
          <p:nvPr/>
        </p:nvCxnSpPr>
        <p:spPr>
          <a:xfrm>
            <a:off x="739775" y="3278503"/>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23900" y="4696636"/>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23900" y="3963211"/>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417001" y="3658670"/>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400550" y="4782057"/>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077200" y="3278503"/>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8077200" y="4726131"/>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8077200" y="3992706"/>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1876425" y="1750157"/>
            <a:ext cx="1085850" cy="1085850"/>
          </a:xfrm>
          <a:prstGeom prst="ellipse">
            <a:avLst/>
          </a:prstGeom>
          <a:solidFill>
            <a:srgbClr val="0043CF"/>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1" name="椭圆 60"/>
          <p:cNvSpPr/>
          <p:nvPr/>
        </p:nvSpPr>
        <p:spPr>
          <a:xfrm>
            <a:off x="9229725" y="1750157"/>
            <a:ext cx="1085850" cy="1085850"/>
          </a:xfrm>
          <a:prstGeom prst="ellipse">
            <a:avLst/>
          </a:prstGeom>
          <a:solidFill>
            <a:srgbClr val="0043CF"/>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2" name="椭圆 61"/>
          <p:cNvSpPr/>
          <p:nvPr/>
        </p:nvSpPr>
        <p:spPr>
          <a:xfrm>
            <a:off x="5383933" y="1754503"/>
            <a:ext cx="1524000" cy="1524000"/>
          </a:xfrm>
          <a:prstGeom prst="ellipse">
            <a:avLst/>
          </a:prstGeom>
          <a:solidFill>
            <a:srgbClr val="0043CF"/>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3" name="圆角矩形 62"/>
          <p:cNvSpPr/>
          <p:nvPr/>
        </p:nvSpPr>
        <p:spPr>
          <a:xfrm>
            <a:off x="1304925" y="5262929"/>
            <a:ext cx="2228850" cy="316006"/>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sp>
        <p:nvSpPr>
          <p:cNvPr id="64" name="圆角矩形 63"/>
          <p:cNvSpPr/>
          <p:nvPr/>
        </p:nvSpPr>
        <p:spPr>
          <a:xfrm>
            <a:off x="8658225" y="5262929"/>
            <a:ext cx="2228850" cy="316006"/>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sp>
        <p:nvSpPr>
          <p:cNvPr id="65" name="圆角矩形 64"/>
          <p:cNvSpPr/>
          <p:nvPr/>
        </p:nvSpPr>
        <p:spPr>
          <a:xfrm>
            <a:off x="4811153" y="5578935"/>
            <a:ext cx="2569695" cy="364331"/>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cxnSp>
        <p:nvCxnSpPr>
          <p:cNvPr id="66" name="直接连接符 65"/>
          <p:cNvCxnSpPr/>
          <p:nvPr/>
        </p:nvCxnSpPr>
        <p:spPr>
          <a:xfrm>
            <a:off x="4417001" y="4284398"/>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5483116" y="2293082"/>
            <a:ext cx="1217001"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2000</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9333663" y="2165232"/>
            <a:ext cx="870751" cy="338554"/>
          </a:xfrm>
          <a:prstGeom prst="rect">
            <a:avLst/>
          </a:prstGeom>
          <a:noFill/>
        </p:spPr>
        <p:txBody>
          <a:bodyPr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2000</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1945393" y="2179746"/>
            <a:ext cx="870751" cy="338554"/>
          </a:xfrm>
          <a:prstGeom prst="rect">
            <a:avLst/>
          </a:prstGeom>
          <a:noFill/>
        </p:spPr>
        <p:txBody>
          <a:bodyPr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2000</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0" name="矩形 69"/>
          <p:cNvSpPr/>
          <p:nvPr/>
        </p:nvSpPr>
        <p:spPr>
          <a:xfrm>
            <a:off x="2042304" y="5276522"/>
            <a:ext cx="723275" cy="307777"/>
          </a:xfrm>
          <a:prstGeom prst="rect">
            <a:avLst/>
          </a:prstGeom>
        </p:spPr>
        <p:txBody>
          <a:bodyPr wrap="none">
            <a:spAutoFit/>
          </a:bodyPr>
          <a:lstStyle/>
          <a:p>
            <a:r>
              <a:rPr lang="zh-CN" altLang="en-US" sz="1400" dirty="0">
                <a:solidFill>
                  <a:srgbClr val="2F288C"/>
                </a:solidFill>
                <a:latin typeface="微软雅黑" panose="020B0503020204020204" pitchFamily="34" charset="-122"/>
                <a:ea typeface="微软雅黑" panose="020B0503020204020204" pitchFamily="34" charset="-122"/>
              </a:rPr>
              <a:t>标题</a:t>
            </a:r>
            <a:r>
              <a:rPr lang="en-US" altLang="zh-CN" sz="1200" dirty="0">
                <a:solidFill>
                  <a:srgbClr val="2F288C"/>
                </a:solidFill>
                <a:latin typeface="微软雅黑" panose="020B0503020204020204" pitchFamily="34" charset="-122"/>
                <a:ea typeface="微软雅黑" panose="020B0503020204020204" pitchFamily="34" charset="-122"/>
              </a:rPr>
              <a:t>03</a:t>
            </a:r>
            <a:endParaRPr lang="zh-CN" altLang="en-US" sz="1200" dirty="0">
              <a:solidFill>
                <a:srgbClr val="2F288C"/>
              </a:solidFill>
              <a:ea typeface="微软雅黑" panose="020B0503020204020204" pitchFamily="34" charset="-122"/>
            </a:endParaRPr>
          </a:p>
        </p:txBody>
      </p:sp>
      <p:sp>
        <p:nvSpPr>
          <p:cNvPr id="71" name="矩形 70"/>
          <p:cNvSpPr/>
          <p:nvPr/>
        </p:nvSpPr>
        <p:spPr>
          <a:xfrm>
            <a:off x="9423936" y="5249274"/>
            <a:ext cx="806631" cy="338554"/>
          </a:xfrm>
          <a:prstGeom prst="rect">
            <a:avLst/>
          </a:prstGeom>
        </p:spPr>
        <p:txBody>
          <a:bodyPr wrap="none">
            <a:spAutoFit/>
          </a:bodyPr>
          <a:lstStyle/>
          <a:p>
            <a:r>
              <a:rPr lang="zh-CN" altLang="en-US" sz="1600" dirty="0">
                <a:solidFill>
                  <a:srgbClr val="2F288C"/>
                </a:solidFill>
                <a:latin typeface="微软雅黑" panose="020B0503020204020204" pitchFamily="34" charset="-122"/>
                <a:ea typeface="微软雅黑" panose="020B0503020204020204" pitchFamily="34" charset="-122"/>
              </a:rPr>
              <a:t>标题</a:t>
            </a:r>
            <a:r>
              <a:rPr lang="en-US" altLang="zh-CN" sz="1400" dirty="0">
                <a:solidFill>
                  <a:srgbClr val="2F288C"/>
                </a:solidFill>
                <a:latin typeface="微软雅黑" panose="020B0503020204020204" pitchFamily="34" charset="-122"/>
                <a:ea typeface="微软雅黑" panose="020B0503020204020204" pitchFamily="34" charset="-122"/>
              </a:rPr>
              <a:t>02</a:t>
            </a:r>
            <a:endParaRPr lang="zh-CN" altLang="en-US" sz="1400" dirty="0">
              <a:solidFill>
                <a:srgbClr val="2F288C"/>
              </a:solidFill>
              <a:ea typeface="微软雅黑" panose="020B0503020204020204" pitchFamily="34" charset="-122"/>
            </a:endParaRPr>
          </a:p>
        </p:txBody>
      </p:sp>
      <p:sp>
        <p:nvSpPr>
          <p:cNvPr id="72" name="矩形 71"/>
          <p:cNvSpPr/>
          <p:nvPr/>
        </p:nvSpPr>
        <p:spPr>
          <a:xfrm>
            <a:off x="5635416" y="5584299"/>
            <a:ext cx="806631" cy="338554"/>
          </a:xfrm>
          <a:prstGeom prst="rect">
            <a:avLst/>
          </a:prstGeom>
        </p:spPr>
        <p:txBody>
          <a:bodyPr wrap="none">
            <a:spAutoFit/>
          </a:bodyPr>
          <a:lstStyle/>
          <a:p>
            <a:r>
              <a:rPr lang="zh-CN" altLang="en-US" sz="1600" dirty="0">
                <a:solidFill>
                  <a:srgbClr val="2F288C"/>
                </a:solidFill>
                <a:latin typeface="微软雅黑" panose="020B0503020204020204" pitchFamily="34" charset="-122"/>
                <a:ea typeface="微软雅黑" panose="020B0503020204020204" pitchFamily="34" charset="-122"/>
              </a:rPr>
              <a:t>标题</a:t>
            </a:r>
            <a:r>
              <a:rPr lang="en-US" altLang="zh-CN" sz="1400" dirty="0">
                <a:solidFill>
                  <a:srgbClr val="2F288C"/>
                </a:solidFill>
                <a:latin typeface="微软雅黑" panose="020B0503020204020204" pitchFamily="34" charset="-122"/>
                <a:ea typeface="微软雅黑" panose="020B0503020204020204" pitchFamily="34" charset="-122"/>
              </a:rPr>
              <a:t>01</a:t>
            </a:r>
            <a:endParaRPr lang="zh-CN" altLang="en-US" sz="1400" dirty="0">
              <a:solidFill>
                <a:srgbClr val="2F288C"/>
              </a:solidFill>
              <a:ea typeface="微软雅黑" panose="020B0503020204020204" pitchFamily="34" charset="-122"/>
            </a:endParaRPr>
          </a:p>
        </p:txBody>
      </p:sp>
      <p:sp>
        <p:nvSpPr>
          <p:cNvPr id="103" name="矩形 102"/>
          <p:cNvSpPr/>
          <p:nvPr/>
        </p:nvSpPr>
        <p:spPr>
          <a:xfrm>
            <a:off x="1822405" y="2932188"/>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4" name="矩形 103"/>
          <p:cNvSpPr/>
          <p:nvPr/>
        </p:nvSpPr>
        <p:spPr>
          <a:xfrm>
            <a:off x="1822405" y="3480105"/>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5" name="矩形 104"/>
          <p:cNvSpPr/>
          <p:nvPr/>
        </p:nvSpPr>
        <p:spPr>
          <a:xfrm>
            <a:off x="1822405" y="4150701"/>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6" name="矩形 105"/>
          <p:cNvSpPr/>
          <p:nvPr/>
        </p:nvSpPr>
        <p:spPr>
          <a:xfrm>
            <a:off x="9212059" y="2932188"/>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7" name="矩形 106"/>
          <p:cNvSpPr/>
          <p:nvPr/>
        </p:nvSpPr>
        <p:spPr>
          <a:xfrm>
            <a:off x="9212059" y="3499155"/>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8" name="矩形 107"/>
          <p:cNvSpPr/>
          <p:nvPr/>
        </p:nvSpPr>
        <p:spPr>
          <a:xfrm>
            <a:off x="9212059" y="4150701"/>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9" name="矩形 108"/>
          <p:cNvSpPr/>
          <p:nvPr/>
        </p:nvSpPr>
        <p:spPr>
          <a:xfrm>
            <a:off x="5608152" y="3266010"/>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10" name="矩形 109"/>
          <p:cNvSpPr/>
          <p:nvPr/>
        </p:nvSpPr>
        <p:spPr>
          <a:xfrm>
            <a:off x="5591765" y="3834524"/>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11" name="矩形 110"/>
          <p:cNvSpPr/>
          <p:nvPr/>
        </p:nvSpPr>
        <p:spPr>
          <a:xfrm>
            <a:off x="5608152" y="4484523"/>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down)">
                                      <p:cBhvr>
                                        <p:cTn id="10" dur="500"/>
                                        <p:tgtEl>
                                          <p:spTgt spid="4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down)">
                                      <p:cBhvr>
                                        <p:cTn id="19" dur="500"/>
                                        <p:tgtEl>
                                          <p:spTgt spid="5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down)">
                                      <p:cBhvr>
                                        <p:cTn id="22" dur="500"/>
                                        <p:tgtEl>
                                          <p:spTgt spid="6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par>
                                <p:cTn id="26" presetID="22" presetClass="entr" presetSubtype="4" fill="hold"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down)">
                                      <p:cBhvr>
                                        <p:cTn id="28" dur="500"/>
                                        <p:tgtEl>
                                          <p:spTgt spid="6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down)">
                                      <p:cBhvr>
                                        <p:cTn id="31" dur="500"/>
                                        <p:tgtEl>
                                          <p:spTgt spid="6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wipe(down)">
                                      <p:cBhvr>
                                        <p:cTn id="34" dur="500"/>
                                        <p:tgtEl>
                                          <p:spTgt spid="7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down)">
                                      <p:cBhvr>
                                        <p:cTn id="37" dur="500"/>
                                        <p:tgtEl>
                                          <p:spTgt spid="10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wipe(down)">
                                      <p:cBhvr>
                                        <p:cTn id="40" dur="500"/>
                                        <p:tgtEl>
                                          <p:spTgt spid="11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animEffect transition="in" filter="wipe(down)">
                                      <p:cBhvr>
                                        <p:cTn id="43" dur="500"/>
                                        <p:tgtEl>
                                          <p:spTgt spid="111"/>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down)">
                                      <p:cBhvr>
                                        <p:cTn id="50" dur="500"/>
                                        <p:tgtEl>
                                          <p:spTgt spid="4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ipe(down)">
                                      <p:cBhvr>
                                        <p:cTn id="53" dur="500"/>
                                        <p:tgtEl>
                                          <p:spTgt spid="51"/>
                                        </p:tgtEl>
                                      </p:cBhvr>
                                    </p:animEffect>
                                  </p:childTnLst>
                                </p:cTn>
                              </p:par>
                              <p:par>
                                <p:cTn id="54" presetID="22" presetClass="entr" presetSubtype="4"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down)">
                                      <p:cBhvr>
                                        <p:cTn id="56" dur="500"/>
                                        <p:tgtEl>
                                          <p:spTgt spid="57"/>
                                        </p:tgtEl>
                                      </p:cBhvr>
                                    </p:animEffect>
                                  </p:childTnLst>
                                </p:cTn>
                              </p:par>
                              <p:par>
                                <p:cTn id="57" presetID="22" presetClass="entr" presetSubtype="4"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down)">
                                      <p:cBhvr>
                                        <p:cTn id="59" dur="500"/>
                                        <p:tgtEl>
                                          <p:spTgt spid="58"/>
                                        </p:tgtEl>
                                      </p:cBhvr>
                                    </p:animEffect>
                                  </p:childTnLst>
                                </p:cTn>
                              </p:par>
                              <p:par>
                                <p:cTn id="60" presetID="22" presetClass="entr" presetSubtype="4"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down)">
                                      <p:cBhvr>
                                        <p:cTn id="62" dur="500"/>
                                        <p:tgtEl>
                                          <p:spTgt spid="5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wipe(down)">
                                      <p:cBhvr>
                                        <p:cTn id="65" dur="500"/>
                                        <p:tgtEl>
                                          <p:spTgt spid="6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wipe(down)">
                                      <p:cBhvr>
                                        <p:cTn id="68" dur="500"/>
                                        <p:tgtEl>
                                          <p:spTgt spid="6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down)">
                                      <p:cBhvr>
                                        <p:cTn id="71" dur="500"/>
                                        <p:tgtEl>
                                          <p:spTgt spid="6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wipe(down)">
                                      <p:cBhvr>
                                        <p:cTn id="74" dur="500"/>
                                        <p:tgtEl>
                                          <p:spTgt spid="71"/>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wipe(down)">
                                      <p:cBhvr>
                                        <p:cTn id="77" dur="500"/>
                                        <p:tgtEl>
                                          <p:spTgt spid="10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07"/>
                                        </p:tgtEl>
                                        <p:attrNameLst>
                                          <p:attrName>style.visibility</p:attrName>
                                        </p:attrNameLst>
                                      </p:cBhvr>
                                      <p:to>
                                        <p:strVal val="visible"/>
                                      </p:to>
                                    </p:set>
                                    <p:animEffect transition="in" filter="wipe(down)">
                                      <p:cBhvr>
                                        <p:cTn id="80" dur="500"/>
                                        <p:tgtEl>
                                          <p:spTgt spid="107"/>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wipe(down)">
                                      <p:cBhvr>
                                        <p:cTn id="83" dur="500"/>
                                        <p:tgtEl>
                                          <p:spTgt spid="108"/>
                                        </p:tgtEl>
                                      </p:cBhvr>
                                    </p:animEffect>
                                  </p:childTnLst>
                                </p:cTn>
                              </p:par>
                            </p:childTnLst>
                          </p:cTn>
                        </p:par>
                        <p:par>
                          <p:cTn id="84" fill="hold">
                            <p:stCondLst>
                              <p:cond delay="1000"/>
                            </p:stCondLst>
                            <p:childTnLst>
                              <p:par>
                                <p:cTn id="85" presetID="22" presetClass="entr" presetSubtype="4" fill="hold" grpId="0" nodeType="after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wipe(down)">
                                      <p:cBhvr>
                                        <p:cTn id="87" dur="500"/>
                                        <p:tgtEl>
                                          <p:spTgt spid="4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wipe(down)">
                                      <p:cBhvr>
                                        <p:cTn id="90" dur="500"/>
                                        <p:tgtEl>
                                          <p:spTgt spid="4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wipe(down)">
                                      <p:cBhvr>
                                        <p:cTn id="93" dur="500"/>
                                        <p:tgtEl>
                                          <p:spTgt spid="49"/>
                                        </p:tgtEl>
                                      </p:cBhvr>
                                    </p:animEffect>
                                  </p:childTnLst>
                                </p:cTn>
                              </p:par>
                              <p:par>
                                <p:cTn id="94" presetID="22" presetClass="entr" presetSubtype="4" fill="hold"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wipe(down)">
                                      <p:cBhvr>
                                        <p:cTn id="96" dur="500"/>
                                        <p:tgtEl>
                                          <p:spTgt spid="52"/>
                                        </p:tgtEl>
                                      </p:cBhvr>
                                    </p:animEffect>
                                  </p:childTnLst>
                                </p:cTn>
                              </p:par>
                              <p:par>
                                <p:cTn id="97" presetID="22" presetClass="entr" presetSubtype="4"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wipe(down)">
                                      <p:cBhvr>
                                        <p:cTn id="99" dur="500"/>
                                        <p:tgtEl>
                                          <p:spTgt spid="53"/>
                                        </p:tgtEl>
                                      </p:cBhvr>
                                    </p:animEffect>
                                  </p:childTnLst>
                                </p:cTn>
                              </p:par>
                              <p:par>
                                <p:cTn id="100" presetID="22" presetClass="entr" presetSubtype="4" fill="hold"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wipe(down)">
                                      <p:cBhvr>
                                        <p:cTn id="102" dur="500"/>
                                        <p:tgtEl>
                                          <p:spTgt spid="54"/>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00"/>
                                        <p:tgtEl>
                                          <p:spTgt spid="60"/>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wipe(down)">
                                      <p:cBhvr>
                                        <p:cTn id="108" dur="500"/>
                                        <p:tgtEl>
                                          <p:spTgt spid="63"/>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wipe(down)">
                                      <p:cBhvr>
                                        <p:cTn id="111" dur="500"/>
                                        <p:tgtEl>
                                          <p:spTgt spid="69"/>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70"/>
                                        </p:tgtEl>
                                        <p:attrNameLst>
                                          <p:attrName>style.visibility</p:attrName>
                                        </p:attrNameLst>
                                      </p:cBhvr>
                                      <p:to>
                                        <p:strVal val="visible"/>
                                      </p:to>
                                    </p:set>
                                    <p:animEffect transition="in" filter="wipe(down)">
                                      <p:cBhvr>
                                        <p:cTn id="114" dur="500"/>
                                        <p:tgtEl>
                                          <p:spTgt spid="70"/>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animEffect transition="in" filter="wipe(down)">
                                      <p:cBhvr>
                                        <p:cTn id="117" dur="500"/>
                                        <p:tgtEl>
                                          <p:spTgt spid="103"/>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04"/>
                                        </p:tgtEl>
                                        <p:attrNameLst>
                                          <p:attrName>style.visibility</p:attrName>
                                        </p:attrNameLst>
                                      </p:cBhvr>
                                      <p:to>
                                        <p:strVal val="visible"/>
                                      </p:to>
                                    </p:set>
                                    <p:animEffect transition="in" filter="wipe(down)">
                                      <p:cBhvr>
                                        <p:cTn id="120" dur="500"/>
                                        <p:tgtEl>
                                          <p:spTgt spid="104"/>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05"/>
                                        </p:tgtEl>
                                        <p:attrNameLst>
                                          <p:attrName>style.visibility</p:attrName>
                                        </p:attrNameLst>
                                      </p:cBhvr>
                                      <p:to>
                                        <p:strVal val="visible"/>
                                      </p:to>
                                    </p:set>
                                    <p:animEffect transition="in" filter="wipe(down)">
                                      <p:cBhvr>
                                        <p:cTn id="123"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P spid="50" grpId="0" animBg="1"/>
      <p:bldP spid="51" grpId="0" animBg="1"/>
      <p:bldP spid="60" grpId="0" animBg="1"/>
      <p:bldP spid="61" grpId="0" animBg="1"/>
      <p:bldP spid="62" grpId="0" animBg="1"/>
      <p:bldP spid="63" grpId="0" animBg="1"/>
      <p:bldP spid="64" grpId="0" animBg="1"/>
      <p:bldP spid="65" grpId="0" animBg="1"/>
      <p:bldP spid="67" grpId="0"/>
      <p:bldP spid="68" grpId="0"/>
      <p:bldP spid="69" grpId="0"/>
      <p:bldP spid="70" grpId="0"/>
      <p:bldP spid="71" grpId="0"/>
      <p:bldP spid="72" grpId="0"/>
      <p:bldP spid="103" grpId="0"/>
      <p:bldP spid="104" grpId="0"/>
      <p:bldP spid="105" grpId="0"/>
      <p:bldP spid="106" grpId="0"/>
      <p:bldP spid="107" grpId="0"/>
      <p:bldP spid="108" grpId="0"/>
      <p:bldP spid="109" grpId="0"/>
      <p:bldP spid="110" grpId="0"/>
      <p:bldP spid="1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1458427" y="1799093"/>
            <a:ext cx="2905346" cy="1804510"/>
          </a:xfrm>
          <a:prstGeom prst="rect">
            <a:avLst/>
          </a:prstGeom>
          <a:noFill/>
          <a:ln w="12700" cap="flat" cmpd="sng" algn="ctr">
            <a:solidFill>
              <a:srgbClr val="2F288C"/>
            </a:solidFill>
            <a:prstDash val="solid"/>
            <a:miter lim="800000"/>
          </a:ln>
          <a:effectLst/>
        </p:spPr>
        <p:txBody>
          <a:bodyPr rtlCol="0" anchor="ctr"/>
          <a:lstStyle/>
          <a:p>
            <a:pPr algn="ctr" defTabSz="767715">
              <a:defRPr/>
            </a:pPr>
            <a:endParaRPr lang="zh-CN" altLang="en-US" sz="1510" kern="0" dirty="0">
              <a:solidFill>
                <a:schemeClr val="tx1">
                  <a:lumMod val="75000"/>
                  <a:lumOff val="25000"/>
                </a:schemeClr>
              </a:solidFill>
              <a:latin typeface="等线" panose="02010600030101010101" charset="-122"/>
              <a:ea typeface="微软雅黑" panose="020B0503020204020204" pitchFamily="34" charset="-122"/>
            </a:endParaRPr>
          </a:p>
        </p:txBody>
      </p:sp>
      <p:sp>
        <p:nvSpPr>
          <p:cNvPr id="94" name="矩形 93"/>
          <p:cNvSpPr/>
          <p:nvPr/>
        </p:nvSpPr>
        <p:spPr>
          <a:xfrm>
            <a:off x="4643327" y="1799093"/>
            <a:ext cx="2905346" cy="1804510"/>
          </a:xfrm>
          <a:prstGeom prst="rect">
            <a:avLst/>
          </a:prstGeom>
          <a:solidFill>
            <a:srgbClr val="0043CF"/>
          </a:solidFill>
          <a:ln w="12700" cap="flat" cmpd="sng" algn="ctr">
            <a:noFill/>
            <a:prstDash val="solid"/>
            <a:miter lim="800000"/>
          </a:ln>
          <a:effectLst/>
        </p:spPr>
        <p:txBody>
          <a:bodyPr rtlCol="0" anchor="ctr"/>
          <a:lstStyle/>
          <a:p>
            <a:pPr algn="ctr" defTabSz="767715">
              <a:defRPr/>
            </a:pPr>
            <a:endParaRPr lang="zh-CN" altLang="en-US" sz="1510" kern="0">
              <a:solidFill>
                <a:schemeClr val="bg1"/>
              </a:solidFill>
              <a:latin typeface="等线" panose="02010600030101010101" charset="-122"/>
              <a:ea typeface="微软雅黑" panose="020B0503020204020204" pitchFamily="34" charset="-122"/>
            </a:endParaRPr>
          </a:p>
        </p:txBody>
      </p:sp>
      <p:sp>
        <p:nvSpPr>
          <p:cNvPr id="95" name="矩形 94"/>
          <p:cNvSpPr/>
          <p:nvPr/>
        </p:nvSpPr>
        <p:spPr>
          <a:xfrm>
            <a:off x="7828226" y="1799093"/>
            <a:ext cx="2905346" cy="1804510"/>
          </a:xfrm>
          <a:prstGeom prst="rect">
            <a:avLst/>
          </a:prstGeom>
          <a:noFill/>
          <a:ln w="12700" cap="flat" cmpd="sng" algn="ctr">
            <a:solidFill>
              <a:srgbClr val="2F288C"/>
            </a:solidFill>
            <a:prstDash val="solid"/>
            <a:miter lim="800000"/>
          </a:ln>
          <a:effectLst/>
        </p:spPr>
        <p:txBody>
          <a:bodyPr rtlCol="0" anchor="ctr"/>
          <a:lstStyle/>
          <a:p>
            <a:pPr algn="ctr" defTabSz="767715">
              <a:defRPr/>
            </a:pPr>
            <a:endParaRPr lang="zh-CN" altLang="en-US" sz="1510" kern="0">
              <a:solidFill>
                <a:schemeClr val="tx1">
                  <a:lumMod val="75000"/>
                  <a:lumOff val="25000"/>
                </a:schemeClr>
              </a:solidFill>
              <a:latin typeface="等线" panose="02010600030101010101" charset="-122"/>
              <a:ea typeface="微软雅黑" panose="020B0503020204020204" pitchFamily="34" charset="-122"/>
            </a:endParaRPr>
          </a:p>
        </p:txBody>
      </p:sp>
      <p:sp>
        <p:nvSpPr>
          <p:cNvPr id="96" name="矩形 95"/>
          <p:cNvSpPr/>
          <p:nvPr/>
        </p:nvSpPr>
        <p:spPr>
          <a:xfrm>
            <a:off x="1490436" y="3807143"/>
            <a:ext cx="2905346" cy="1804510"/>
          </a:xfrm>
          <a:prstGeom prst="rect">
            <a:avLst/>
          </a:prstGeom>
          <a:noFill/>
          <a:ln w="12700" cap="flat" cmpd="sng" algn="ctr">
            <a:solidFill>
              <a:srgbClr val="2F288C"/>
            </a:solidFill>
            <a:prstDash val="solid"/>
            <a:miter lim="800000"/>
          </a:ln>
          <a:effectLst/>
        </p:spPr>
        <p:txBody>
          <a:bodyPr rtlCol="0" anchor="ctr"/>
          <a:lstStyle/>
          <a:p>
            <a:pPr algn="ctr" defTabSz="767715">
              <a:defRPr/>
            </a:pPr>
            <a:endParaRPr lang="zh-CN" altLang="en-US" sz="1510" kern="0">
              <a:solidFill>
                <a:schemeClr val="tx1">
                  <a:lumMod val="75000"/>
                  <a:lumOff val="25000"/>
                </a:schemeClr>
              </a:solidFill>
              <a:latin typeface="等线" panose="02010600030101010101" charset="-122"/>
              <a:ea typeface="微软雅黑" panose="020B0503020204020204" pitchFamily="34" charset="-122"/>
            </a:endParaRPr>
          </a:p>
        </p:txBody>
      </p:sp>
      <p:sp>
        <p:nvSpPr>
          <p:cNvPr id="97" name="矩形 96"/>
          <p:cNvSpPr/>
          <p:nvPr/>
        </p:nvSpPr>
        <p:spPr>
          <a:xfrm>
            <a:off x="4675336" y="3807143"/>
            <a:ext cx="2905346" cy="1804510"/>
          </a:xfrm>
          <a:prstGeom prst="rect">
            <a:avLst/>
          </a:prstGeom>
          <a:solidFill>
            <a:srgbClr val="0043CF"/>
          </a:solidFill>
          <a:ln w="12700" cap="flat" cmpd="sng" algn="ctr">
            <a:noFill/>
            <a:prstDash val="solid"/>
            <a:miter lim="800000"/>
          </a:ln>
          <a:effectLst/>
        </p:spPr>
        <p:txBody>
          <a:bodyPr rtlCol="0" anchor="ctr"/>
          <a:lstStyle/>
          <a:p>
            <a:pPr algn="ctr" defTabSz="767715">
              <a:defRPr/>
            </a:pPr>
            <a:endParaRPr lang="zh-CN" altLang="en-US" sz="1510" kern="0">
              <a:solidFill>
                <a:schemeClr val="bg1"/>
              </a:solidFill>
              <a:latin typeface="等线" panose="02010600030101010101" charset="-122"/>
              <a:ea typeface="微软雅黑" panose="020B0503020204020204" pitchFamily="34" charset="-122"/>
            </a:endParaRPr>
          </a:p>
        </p:txBody>
      </p:sp>
      <p:sp>
        <p:nvSpPr>
          <p:cNvPr id="98" name="矩形 97"/>
          <p:cNvSpPr/>
          <p:nvPr/>
        </p:nvSpPr>
        <p:spPr>
          <a:xfrm>
            <a:off x="7860235" y="3807143"/>
            <a:ext cx="2905346" cy="1804510"/>
          </a:xfrm>
          <a:prstGeom prst="rect">
            <a:avLst/>
          </a:prstGeom>
          <a:noFill/>
          <a:ln w="12700" cap="flat" cmpd="sng" algn="ctr">
            <a:solidFill>
              <a:srgbClr val="2F288C"/>
            </a:solidFill>
            <a:prstDash val="solid"/>
            <a:miter lim="800000"/>
          </a:ln>
          <a:effectLst/>
        </p:spPr>
        <p:txBody>
          <a:bodyPr rtlCol="0" anchor="ctr"/>
          <a:lstStyle/>
          <a:p>
            <a:pPr algn="ctr" defTabSz="767715">
              <a:defRPr/>
            </a:pPr>
            <a:endParaRPr lang="zh-CN" altLang="en-US" sz="1510" kern="0">
              <a:solidFill>
                <a:schemeClr val="tx1">
                  <a:lumMod val="75000"/>
                  <a:lumOff val="25000"/>
                </a:schemeClr>
              </a:solidFill>
              <a:latin typeface="等线" panose="02010600030101010101" charset="-122"/>
              <a:ea typeface="微软雅黑" panose="020B0503020204020204" pitchFamily="34" charset="-122"/>
            </a:endParaRPr>
          </a:p>
        </p:txBody>
      </p:sp>
      <p:sp>
        <p:nvSpPr>
          <p:cNvPr id="99" name="矩形 98"/>
          <p:cNvSpPr/>
          <p:nvPr/>
        </p:nvSpPr>
        <p:spPr>
          <a:xfrm>
            <a:off x="1994693" y="4496652"/>
            <a:ext cx="1473480" cy="350865"/>
          </a:xfrm>
          <a:prstGeom prst="rect">
            <a:avLst/>
          </a:prstGeom>
        </p:spPr>
        <p:txBody>
          <a:bodyPr wrap="none">
            <a:spAutoFit/>
          </a:bodyPr>
          <a:lstStyle/>
          <a:p>
            <a:r>
              <a:rPr lang="zh-CN" altLang="en-US" sz="1680" b="1" dirty="0">
                <a:solidFill>
                  <a:schemeClr val="tx1">
                    <a:lumMod val="75000"/>
                    <a:lumOff val="25000"/>
                  </a:schemeClr>
                </a:solidFill>
                <a:latin typeface="微软雅黑" panose="020B0503020204020204" pitchFamily="34" charset="-122"/>
                <a:ea typeface="微软雅黑" panose="020B0503020204020204" pitchFamily="34" charset="-122"/>
              </a:rPr>
              <a:t>添加你的标题</a:t>
            </a:r>
            <a:endParaRPr lang="zh-CN" altLang="en-US" sz="1335" dirty="0">
              <a:solidFill>
                <a:schemeClr val="tx1">
                  <a:lumMod val="75000"/>
                  <a:lumOff val="25000"/>
                </a:schemeClr>
              </a:solidFill>
              <a:latin typeface="等线" panose="02010600030101010101" charset="-122"/>
              <a:ea typeface="微软雅黑" panose="020B0503020204020204" pitchFamily="34" charset="-122"/>
            </a:endParaRPr>
          </a:p>
        </p:txBody>
      </p:sp>
      <p:sp>
        <p:nvSpPr>
          <p:cNvPr id="100" name="文本框 99"/>
          <p:cNvSpPr txBox="1"/>
          <p:nvPr/>
        </p:nvSpPr>
        <p:spPr>
          <a:xfrm>
            <a:off x="1669549" y="4805425"/>
            <a:ext cx="2406143" cy="775084"/>
          </a:xfrm>
          <a:prstGeom prst="rect">
            <a:avLst/>
          </a:prstGeom>
          <a:noFill/>
        </p:spPr>
        <p:txBody>
          <a:bodyPr wrap="square" rtlCol="0">
            <a:spAutoFit/>
          </a:bodyPr>
          <a:lstStyle/>
          <a:p>
            <a:pPr algn="ctr">
              <a:lnSpc>
                <a:spcPct val="120000"/>
              </a:lnSpc>
            </a:pPr>
            <a:r>
              <a:rPr lang="zh-CN" altLang="en-US" sz="925" dirty="0">
                <a:solidFill>
                  <a:schemeClr val="tx1">
                    <a:lumMod val="75000"/>
                    <a:lumOff val="25000"/>
                  </a:schemeClr>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01" name="矩形 100"/>
          <p:cNvSpPr/>
          <p:nvPr/>
        </p:nvSpPr>
        <p:spPr>
          <a:xfrm>
            <a:off x="5347224" y="4496652"/>
            <a:ext cx="1473480" cy="350865"/>
          </a:xfrm>
          <a:prstGeom prst="rect">
            <a:avLst/>
          </a:prstGeom>
        </p:spPr>
        <p:txBody>
          <a:bodyPr wrap="none">
            <a:spAutoFit/>
          </a:bodyPr>
          <a:lstStyle/>
          <a:p>
            <a:r>
              <a:rPr lang="zh-CN" altLang="en-US" sz="1680" b="1" dirty="0">
                <a:solidFill>
                  <a:schemeClr val="bg1"/>
                </a:solidFill>
                <a:latin typeface="微软雅黑" panose="020B0503020204020204" pitchFamily="34" charset="-122"/>
                <a:ea typeface="微软雅黑" panose="020B0503020204020204" pitchFamily="34" charset="-122"/>
              </a:rPr>
              <a:t>添加你的标题</a:t>
            </a:r>
            <a:endParaRPr lang="zh-CN" altLang="en-US" sz="1335" dirty="0">
              <a:solidFill>
                <a:schemeClr val="bg1"/>
              </a:solidFill>
              <a:latin typeface="等线" panose="02010600030101010101" charset="-122"/>
              <a:ea typeface="微软雅黑" panose="020B0503020204020204" pitchFamily="34" charset="-122"/>
            </a:endParaRPr>
          </a:p>
        </p:txBody>
      </p:sp>
      <p:sp>
        <p:nvSpPr>
          <p:cNvPr id="102" name="文本框 101"/>
          <p:cNvSpPr txBox="1"/>
          <p:nvPr/>
        </p:nvSpPr>
        <p:spPr>
          <a:xfrm>
            <a:off x="4828831" y="4805425"/>
            <a:ext cx="2406143" cy="775084"/>
          </a:xfrm>
          <a:prstGeom prst="rect">
            <a:avLst/>
          </a:prstGeom>
          <a:noFill/>
        </p:spPr>
        <p:txBody>
          <a:bodyPr wrap="square" rtlCol="0">
            <a:spAutoFit/>
          </a:bodyPr>
          <a:lstStyle/>
          <a:p>
            <a:pPr algn="ctr">
              <a:lnSpc>
                <a:spcPct val="120000"/>
              </a:lnSpc>
            </a:pPr>
            <a:r>
              <a:rPr lang="zh-CN" altLang="en-US" sz="925" dirty="0">
                <a:solidFill>
                  <a:schemeClr val="bg1"/>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12" name="矩形 111"/>
          <p:cNvSpPr/>
          <p:nvPr/>
        </p:nvSpPr>
        <p:spPr>
          <a:xfrm>
            <a:off x="8494570" y="4496652"/>
            <a:ext cx="1473480" cy="350865"/>
          </a:xfrm>
          <a:prstGeom prst="rect">
            <a:avLst/>
          </a:prstGeom>
        </p:spPr>
        <p:txBody>
          <a:bodyPr wrap="none">
            <a:spAutoFit/>
          </a:bodyPr>
          <a:lstStyle/>
          <a:p>
            <a:r>
              <a:rPr lang="zh-CN" altLang="en-US" sz="1680" b="1" dirty="0">
                <a:solidFill>
                  <a:schemeClr val="tx1">
                    <a:lumMod val="75000"/>
                    <a:lumOff val="25000"/>
                  </a:schemeClr>
                </a:solidFill>
                <a:latin typeface="微软雅黑" panose="020B0503020204020204" pitchFamily="34" charset="-122"/>
                <a:ea typeface="微软雅黑" panose="020B0503020204020204" pitchFamily="34" charset="-122"/>
              </a:rPr>
              <a:t>添加你的标题</a:t>
            </a:r>
            <a:endParaRPr lang="zh-CN" altLang="en-US" sz="1335" dirty="0">
              <a:solidFill>
                <a:schemeClr val="tx1">
                  <a:lumMod val="75000"/>
                  <a:lumOff val="25000"/>
                </a:schemeClr>
              </a:solidFill>
              <a:latin typeface="等线" panose="02010600030101010101" charset="-122"/>
              <a:ea typeface="微软雅黑" panose="020B0503020204020204" pitchFamily="34" charset="-122"/>
            </a:endParaRPr>
          </a:p>
        </p:txBody>
      </p:sp>
      <p:sp>
        <p:nvSpPr>
          <p:cNvPr id="113" name="文本框 112"/>
          <p:cNvSpPr txBox="1"/>
          <p:nvPr/>
        </p:nvSpPr>
        <p:spPr>
          <a:xfrm>
            <a:off x="8169426" y="4805425"/>
            <a:ext cx="2406143" cy="775084"/>
          </a:xfrm>
          <a:prstGeom prst="rect">
            <a:avLst/>
          </a:prstGeom>
          <a:noFill/>
        </p:spPr>
        <p:txBody>
          <a:bodyPr wrap="square" rtlCol="0">
            <a:spAutoFit/>
          </a:bodyPr>
          <a:lstStyle/>
          <a:p>
            <a:pPr algn="ctr">
              <a:lnSpc>
                <a:spcPct val="120000"/>
              </a:lnSpc>
            </a:pPr>
            <a:r>
              <a:rPr lang="zh-CN" altLang="en-US" sz="925" dirty="0">
                <a:solidFill>
                  <a:schemeClr val="tx1">
                    <a:lumMod val="75000"/>
                    <a:lumOff val="25000"/>
                  </a:schemeClr>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14" name="矩形 113"/>
          <p:cNvSpPr/>
          <p:nvPr/>
        </p:nvSpPr>
        <p:spPr>
          <a:xfrm>
            <a:off x="1994693" y="2452329"/>
            <a:ext cx="1473480" cy="350865"/>
          </a:xfrm>
          <a:prstGeom prst="rect">
            <a:avLst/>
          </a:prstGeom>
        </p:spPr>
        <p:txBody>
          <a:bodyPr wrap="none">
            <a:spAutoFit/>
          </a:bodyPr>
          <a:lstStyle/>
          <a:p>
            <a:r>
              <a:rPr lang="zh-CN" altLang="en-US" sz="1680" b="1" dirty="0">
                <a:solidFill>
                  <a:schemeClr val="tx1">
                    <a:lumMod val="75000"/>
                    <a:lumOff val="25000"/>
                  </a:schemeClr>
                </a:solidFill>
                <a:latin typeface="微软雅黑" panose="020B0503020204020204" pitchFamily="34" charset="-122"/>
                <a:ea typeface="微软雅黑" panose="020B0503020204020204" pitchFamily="34" charset="-122"/>
              </a:rPr>
              <a:t>添加你的标题</a:t>
            </a:r>
            <a:endParaRPr lang="zh-CN" altLang="en-US" sz="1335" dirty="0">
              <a:solidFill>
                <a:schemeClr val="tx1">
                  <a:lumMod val="75000"/>
                  <a:lumOff val="25000"/>
                </a:schemeClr>
              </a:solidFill>
              <a:latin typeface="等线" panose="02010600030101010101" charset="-122"/>
              <a:ea typeface="微软雅黑" panose="020B0503020204020204" pitchFamily="34" charset="-122"/>
            </a:endParaRPr>
          </a:p>
        </p:txBody>
      </p:sp>
      <p:sp>
        <p:nvSpPr>
          <p:cNvPr id="115" name="文本框 114"/>
          <p:cNvSpPr txBox="1"/>
          <p:nvPr/>
        </p:nvSpPr>
        <p:spPr>
          <a:xfrm>
            <a:off x="1669549" y="2854911"/>
            <a:ext cx="2406143" cy="775084"/>
          </a:xfrm>
          <a:prstGeom prst="rect">
            <a:avLst/>
          </a:prstGeom>
          <a:noFill/>
        </p:spPr>
        <p:txBody>
          <a:bodyPr wrap="square" rtlCol="0">
            <a:spAutoFit/>
          </a:bodyPr>
          <a:lstStyle/>
          <a:p>
            <a:pPr algn="ctr">
              <a:lnSpc>
                <a:spcPct val="120000"/>
              </a:lnSpc>
            </a:pPr>
            <a:r>
              <a:rPr lang="zh-CN" altLang="en-US" sz="925" dirty="0">
                <a:solidFill>
                  <a:schemeClr val="tx1">
                    <a:lumMod val="75000"/>
                    <a:lumOff val="25000"/>
                  </a:schemeClr>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16" name="矩形 115"/>
          <p:cNvSpPr/>
          <p:nvPr/>
        </p:nvSpPr>
        <p:spPr>
          <a:xfrm>
            <a:off x="5335360" y="2452329"/>
            <a:ext cx="1473480" cy="350865"/>
          </a:xfrm>
          <a:prstGeom prst="rect">
            <a:avLst/>
          </a:prstGeom>
        </p:spPr>
        <p:txBody>
          <a:bodyPr wrap="none">
            <a:spAutoFit/>
          </a:bodyPr>
          <a:lstStyle/>
          <a:p>
            <a:r>
              <a:rPr lang="zh-CN" altLang="en-US" sz="1680" b="1" dirty="0">
                <a:solidFill>
                  <a:schemeClr val="bg1"/>
                </a:solidFill>
                <a:latin typeface="微软雅黑" panose="020B0503020204020204" pitchFamily="34" charset="-122"/>
                <a:ea typeface="微软雅黑" panose="020B0503020204020204" pitchFamily="34" charset="-122"/>
              </a:rPr>
              <a:t>添加你的标题</a:t>
            </a:r>
            <a:endParaRPr lang="zh-CN" altLang="en-US" sz="1335" dirty="0">
              <a:solidFill>
                <a:schemeClr val="bg1"/>
              </a:solidFill>
              <a:latin typeface="等线" panose="02010600030101010101" charset="-122"/>
              <a:ea typeface="微软雅黑" panose="020B0503020204020204" pitchFamily="34" charset="-122"/>
            </a:endParaRPr>
          </a:p>
        </p:txBody>
      </p:sp>
      <p:sp>
        <p:nvSpPr>
          <p:cNvPr id="117" name="文本框 116"/>
          <p:cNvSpPr txBox="1"/>
          <p:nvPr/>
        </p:nvSpPr>
        <p:spPr>
          <a:xfrm>
            <a:off x="4828831" y="2752622"/>
            <a:ext cx="2406143" cy="775084"/>
          </a:xfrm>
          <a:prstGeom prst="rect">
            <a:avLst/>
          </a:prstGeom>
          <a:noFill/>
        </p:spPr>
        <p:txBody>
          <a:bodyPr wrap="square" rtlCol="0">
            <a:spAutoFit/>
          </a:bodyPr>
          <a:lstStyle/>
          <a:p>
            <a:pPr algn="ctr">
              <a:lnSpc>
                <a:spcPct val="120000"/>
              </a:lnSpc>
            </a:pPr>
            <a:r>
              <a:rPr lang="zh-CN" altLang="en-US" sz="925" dirty="0">
                <a:solidFill>
                  <a:schemeClr val="bg1"/>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18" name="矩形 117"/>
          <p:cNvSpPr/>
          <p:nvPr/>
        </p:nvSpPr>
        <p:spPr>
          <a:xfrm>
            <a:off x="8377484" y="2452329"/>
            <a:ext cx="1473480" cy="350865"/>
          </a:xfrm>
          <a:prstGeom prst="rect">
            <a:avLst/>
          </a:prstGeom>
        </p:spPr>
        <p:txBody>
          <a:bodyPr wrap="none">
            <a:spAutoFit/>
          </a:bodyPr>
          <a:lstStyle/>
          <a:p>
            <a:r>
              <a:rPr lang="zh-CN" altLang="en-US" sz="1680" b="1" dirty="0">
                <a:solidFill>
                  <a:schemeClr val="tx1">
                    <a:lumMod val="75000"/>
                    <a:lumOff val="25000"/>
                  </a:schemeClr>
                </a:solidFill>
                <a:latin typeface="微软雅黑" panose="020B0503020204020204" pitchFamily="34" charset="-122"/>
                <a:ea typeface="微软雅黑" panose="020B0503020204020204" pitchFamily="34" charset="-122"/>
              </a:rPr>
              <a:t>添加你的标题</a:t>
            </a:r>
            <a:endParaRPr lang="zh-CN" altLang="en-US" sz="1335" dirty="0">
              <a:solidFill>
                <a:schemeClr val="tx1">
                  <a:lumMod val="75000"/>
                  <a:lumOff val="25000"/>
                </a:schemeClr>
              </a:solidFill>
              <a:latin typeface="等线" panose="02010600030101010101" charset="-122"/>
              <a:ea typeface="微软雅黑" panose="020B0503020204020204" pitchFamily="34" charset="-122"/>
            </a:endParaRPr>
          </a:p>
        </p:txBody>
      </p:sp>
      <p:sp>
        <p:nvSpPr>
          <p:cNvPr id="119" name="文本框 118"/>
          <p:cNvSpPr txBox="1"/>
          <p:nvPr/>
        </p:nvSpPr>
        <p:spPr>
          <a:xfrm>
            <a:off x="8052340" y="2752622"/>
            <a:ext cx="2406143" cy="775084"/>
          </a:xfrm>
          <a:prstGeom prst="rect">
            <a:avLst/>
          </a:prstGeom>
          <a:noFill/>
        </p:spPr>
        <p:txBody>
          <a:bodyPr wrap="square" rtlCol="0">
            <a:spAutoFit/>
          </a:bodyPr>
          <a:lstStyle/>
          <a:p>
            <a:pPr algn="ctr">
              <a:lnSpc>
                <a:spcPct val="120000"/>
              </a:lnSpc>
            </a:pPr>
            <a:r>
              <a:rPr lang="zh-CN" altLang="en-US" sz="925" dirty="0">
                <a:solidFill>
                  <a:schemeClr val="tx1">
                    <a:lumMod val="75000"/>
                    <a:lumOff val="25000"/>
                  </a:schemeClr>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20" name="Freeform 176"/>
          <p:cNvSpPr>
            <a:spLocks noEditPoints="1"/>
          </p:cNvSpPr>
          <p:nvPr/>
        </p:nvSpPr>
        <p:spPr bwMode="auto">
          <a:xfrm>
            <a:off x="5738927" y="3932135"/>
            <a:ext cx="604137" cy="598719"/>
          </a:xfrm>
          <a:custGeom>
            <a:avLst/>
            <a:gdLst>
              <a:gd name="T0" fmla="*/ 38 w 98"/>
              <a:gd name="T1" fmla="*/ 17 h 97"/>
              <a:gd name="T2" fmla="*/ 61 w 98"/>
              <a:gd name="T3" fmla="*/ 17 h 97"/>
              <a:gd name="T4" fmla="*/ 86 w 98"/>
              <a:gd name="T5" fmla="*/ 33 h 97"/>
              <a:gd name="T6" fmla="*/ 89 w 98"/>
              <a:gd name="T7" fmla="*/ 79 h 97"/>
              <a:gd name="T8" fmla="*/ 49 w 98"/>
              <a:gd name="T9" fmla="*/ 97 h 97"/>
              <a:gd name="T10" fmla="*/ 10 w 98"/>
              <a:gd name="T11" fmla="*/ 79 h 97"/>
              <a:gd name="T12" fmla="*/ 12 w 98"/>
              <a:gd name="T13" fmla="*/ 33 h 97"/>
              <a:gd name="T14" fmla="*/ 38 w 98"/>
              <a:gd name="T15" fmla="*/ 17 h 97"/>
              <a:gd name="T16" fmla="*/ 42 w 98"/>
              <a:gd name="T17" fmla="*/ 76 h 97"/>
              <a:gd name="T18" fmla="*/ 42 w 98"/>
              <a:gd name="T19" fmla="*/ 80 h 97"/>
              <a:gd name="T20" fmla="*/ 57 w 98"/>
              <a:gd name="T21" fmla="*/ 80 h 97"/>
              <a:gd name="T22" fmla="*/ 57 w 98"/>
              <a:gd name="T23" fmla="*/ 76 h 97"/>
              <a:gd name="T24" fmla="*/ 42 w 98"/>
              <a:gd name="T25" fmla="*/ 76 h 97"/>
              <a:gd name="T26" fmla="*/ 50 w 98"/>
              <a:gd name="T27" fmla="*/ 70 h 97"/>
              <a:gd name="T28" fmla="*/ 56 w 98"/>
              <a:gd name="T29" fmla="*/ 60 h 97"/>
              <a:gd name="T30" fmla="*/ 44 w 98"/>
              <a:gd name="T31" fmla="*/ 60 h 97"/>
              <a:gd name="T32" fmla="*/ 50 w 98"/>
              <a:gd name="T33" fmla="*/ 70 h 97"/>
              <a:gd name="T34" fmla="*/ 49 w 98"/>
              <a:gd name="T35" fmla="*/ 86 h 97"/>
              <a:gd name="T36" fmla="*/ 69 w 98"/>
              <a:gd name="T37" fmla="*/ 77 h 97"/>
              <a:gd name="T38" fmla="*/ 59 w 98"/>
              <a:gd name="T39" fmla="*/ 57 h 97"/>
              <a:gd name="T40" fmla="*/ 49 w 98"/>
              <a:gd name="T41" fmla="*/ 55 h 97"/>
              <a:gd name="T42" fmla="*/ 39 w 98"/>
              <a:gd name="T43" fmla="*/ 57 h 97"/>
              <a:gd name="T44" fmla="*/ 29 w 98"/>
              <a:gd name="T45" fmla="*/ 77 h 97"/>
              <a:gd name="T46" fmla="*/ 49 w 98"/>
              <a:gd name="T47" fmla="*/ 86 h 97"/>
              <a:gd name="T48" fmla="*/ 26 w 98"/>
              <a:gd name="T49" fmla="*/ 43 h 97"/>
              <a:gd name="T50" fmla="*/ 29 w 98"/>
              <a:gd name="T51" fmla="*/ 51 h 97"/>
              <a:gd name="T52" fmla="*/ 42 w 98"/>
              <a:gd name="T53" fmla="*/ 51 h 97"/>
              <a:gd name="T54" fmla="*/ 35 w 98"/>
              <a:gd name="T55" fmla="*/ 43 h 97"/>
              <a:gd name="T56" fmla="*/ 26 w 98"/>
              <a:gd name="T57" fmla="*/ 43 h 97"/>
              <a:gd name="T58" fmla="*/ 74 w 98"/>
              <a:gd name="T59" fmla="*/ 43 h 97"/>
              <a:gd name="T60" fmla="*/ 65 w 98"/>
              <a:gd name="T61" fmla="*/ 43 h 97"/>
              <a:gd name="T62" fmla="*/ 58 w 98"/>
              <a:gd name="T63" fmla="*/ 51 h 97"/>
              <a:gd name="T64" fmla="*/ 71 w 98"/>
              <a:gd name="T65" fmla="*/ 51 h 97"/>
              <a:gd name="T66" fmla="*/ 74 w 98"/>
              <a:gd name="T67" fmla="*/ 43 h 97"/>
              <a:gd name="T68" fmla="*/ 67 w 98"/>
              <a:gd name="T69" fmla="*/ 21 h 97"/>
              <a:gd name="T70" fmla="*/ 79 w 98"/>
              <a:gd name="T71" fmla="*/ 29 h 97"/>
              <a:gd name="T72" fmla="*/ 79 w 98"/>
              <a:gd name="T73" fmla="*/ 19 h 97"/>
              <a:gd name="T74" fmla="*/ 67 w 98"/>
              <a:gd name="T75" fmla="*/ 21 h 97"/>
              <a:gd name="T76" fmla="*/ 19 w 98"/>
              <a:gd name="T77" fmla="*/ 29 h 97"/>
              <a:gd name="T78" fmla="*/ 31 w 98"/>
              <a:gd name="T79" fmla="*/ 21 h 97"/>
              <a:gd name="T80" fmla="*/ 19 w 98"/>
              <a:gd name="T81" fmla="*/ 2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97">
                <a:moveTo>
                  <a:pt x="38" y="17"/>
                </a:moveTo>
                <a:cubicBezTo>
                  <a:pt x="61" y="17"/>
                  <a:pt x="61" y="17"/>
                  <a:pt x="61" y="17"/>
                </a:cubicBezTo>
                <a:cubicBezTo>
                  <a:pt x="71" y="0"/>
                  <a:pt x="98" y="9"/>
                  <a:pt x="86" y="33"/>
                </a:cubicBezTo>
                <a:cubicBezTo>
                  <a:pt x="88" y="48"/>
                  <a:pt x="89" y="63"/>
                  <a:pt x="89" y="79"/>
                </a:cubicBezTo>
                <a:cubicBezTo>
                  <a:pt x="76" y="90"/>
                  <a:pt x="63" y="94"/>
                  <a:pt x="49" y="97"/>
                </a:cubicBezTo>
                <a:cubicBezTo>
                  <a:pt x="35" y="94"/>
                  <a:pt x="22" y="90"/>
                  <a:pt x="10" y="79"/>
                </a:cubicBezTo>
                <a:cubicBezTo>
                  <a:pt x="10" y="63"/>
                  <a:pt x="10" y="48"/>
                  <a:pt x="12" y="33"/>
                </a:cubicBezTo>
                <a:cubicBezTo>
                  <a:pt x="0" y="9"/>
                  <a:pt x="27" y="0"/>
                  <a:pt x="38" y="17"/>
                </a:cubicBezTo>
                <a:close/>
                <a:moveTo>
                  <a:pt x="42" y="76"/>
                </a:moveTo>
                <a:cubicBezTo>
                  <a:pt x="42" y="80"/>
                  <a:pt x="42" y="80"/>
                  <a:pt x="42" y="80"/>
                </a:cubicBezTo>
                <a:cubicBezTo>
                  <a:pt x="57" y="80"/>
                  <a:pt x="57" y="80"/>
                  <a:pt x="57" y="80"/>
                </a:cubicBezTo>
                <a:cubicBezTo>
                  <a:pt x="57" y="76"/>
                  <a:pt x="57" y="76"/>
                  <a:pt x="57" y="76"/>
                </a:cubicBezTo>
                <a:cubicBezTo>
                  <a:pt x="42" y="76"/>
                  <a:pt x="42" y="76"/>
                  <a:pt x="42" y="76"/>
                </a:cubicBezTo>
                <a:close/>
                <a:moveTo>
                  <a:pt x="50" y="70"/>
                </a:moveTo>
                <a:cubicBezTo>
                  <a:pt x="56" y="69"/>
                  <a:pt x="59" y="66"/>
                  <a:pt x="56" y="60"/>
                </a:cubicBezTo>
                <a:cubicBezTo>
                  <a:pt x="52" y="60"/>
                  <a:pt x="48" y="60"/>
                  <a:pt x="44" y="60"/>
                </a:cubicBezTo>
                <a:cubicBezTo>
                  <a:pt x="41" y="67"/>
                  <a:pt x="45" y="69"/>
                  <a:pt x="50" y="70"/>
                </a:cubicBezTo>
                <a:close/>
                <a:moveTo>
                  <a:pt x="49" y="86"/>
                </a:moveTo>
                <a:cubicBezTo>
                  <a:pt x="49" y="86"/>
                  <a:pt x="67" y="82"/>
                  <a:pt x="69" y="77"/>
                </a:cubicBezTo>
                <a:cubicBezTo>
                  <a:pt x="71" y="73"/>
                  <a:pt x="66" y="63"/>
                  <a:pt x="59" y="57"/>
                </a:cubicBezTo>
                <a:cubicBezTo>
                  <a:pt x="56" y="54"/>
                  <a:pt x="49" y="55"/>
                  <a:pt x="49" y="55"/>
                </a:cubicBezTo>
                <a:cubicBezTo>
                  <a:pt x="49" y="55"/>
                  <a:pt x="42" y="54"/>
                  <a:pt x="39" y="57"/>
                </a:cubicBezTo>
                <a:cubicBezTo>
                  <a:pt x="32" y="63"/>
                  <a:pt x="27" y="73"/>
                  <a:pt x="29" y="77"/>
                </a:cubicBezTo>
                <a:cubicBezTo>
                  <a:pt x="31" y="82"/>
                  <a:pt x="49" y="86"/>
                  <a:pt x="49" y="86"/>
                </a:cubicBezTo>
                <a:close/>
                <a:moveTo>
                  <a:pt x="26" y="43"/>
                </a:moveTo>
                <a:cubicBezTo>
                  <a:pt x="26" y="43"/>
                  <a:pt x="26" y="50"/>
                  <a:pt x="29" y="51"/>
                </a:cubicBezTo>
                <a:cubicBezTo>
                  <a:pt x="32" y="52"/>
                  <a:pt x="42" y="51"/>
                  <a:pt x="42" y="51"/>
                </a:cubicBezTo>
                <a:cubicBezTo>
                  <a:pt x="42" y="51"/>
                  <a:pt x="39" y="45"/>
                  <a:pt x="35" y="43"/>
                </a:cubicBezTo>
                <a:cubicBezTo>
                  <a:pt x="31" y="42"/>
                  <a:pt x="26" y="43"/>
                  <a:pt x="26" y="43"/>
                </a:cubicBezTo>
                <a:close/>
                <a:moveTo>
                  <a:pt x="74" y="43"/>
                </a:moveTo>
                <a:cubicBezTo>
                  <a:pt x="74" y="43"/>
                  <a:pt x="69" y="42"/>
                  <a:pt x="65" y="43"/>
                </a:cubicBezTo>
                <a:cubicBezTo>
                  <a:pt x="61" y="45"/>
                  <a:pt x="58" y="51"/>
                  <a:pt x="58" y="51"/>
                </a:cubicBezTo>
                <a:cubicBezTo>
                  <a:pt x="58" y="51"/>
                  <a:pt x="68" y="52"/>
                  <a:pt x="71" y="51"/>
                </a:cubicBezTo>
                <a:cubicBezTo>
                  <a:pt x="73" y="50"/>
                  <a:pt x="74" y="43"/>
                  <a:pt x="74" y="43"/>
                </a:cubicBezTo>
                <a:close/>
                <a:moveTo>
                  <a:pt x="67" y="21"/>
                </a:moveTo>
                <a:cubicBezTo>
                  <a:pt x="79" y="29"/>
                  <a:pt x="79" y="29"/>
                  <a:pt x="79" y="29"/>
                </a:cubicBezTo>
                <a:cubicBezTo>
                  <a:pt x="81" y="26"/>
                  <a:pt x="82" y="21"/>
                  <a:pt x="79" y="19"/>
                </a:cubicBezTo>
                <a:cubicBezTo>
                  <a:pt x="76" y="16"/>
                  <a:pt x="71" y="15"/>
                  <a:pt x="67" y="21"/>
                </a:cubicBezTo>
                <a:close/>
                <a:moveTo>
                  <a:pt x="19" y="29"/>
                </a:moveTo>
                <a:cubicBezTo>
                  <a:pt x="31" y="21"/>
                  <a:pt x="31" y="21"/>
                  <a:pt x="31" y="21"/>
                </a:cubicBezTo>
                <a:cubicBezTo>
                  <a:pt x="26" y="13"/>
                  <a:pt x="13" y="17"/>
                  <a:pt x="19" y="29"/>
                </a:cubicBezTo>
                <a:close/>
              </a:path>
            </a:pathLst>
          </a:custGeom>
          <a:solidFill>
            <a:schemeClr val="bg1"/>
          </a:solidFill>
          <a:ln>
            <a:noFill/>
          </a:ln>
        </p:spPr>
        <p:txBody>
          <a:bodyPr vert="horz" wrap="square" lIns="76822" tIns="38411" rIns="76822" bIns="38411" numCol="1" anchor="t" anchorCtr="0" compatLnSpc="1"/>
          <a:lstStyle/>
          <a:p>
            <a:endParaRPr lang="zh-CN" altLang="en-US" sz="1335">
              <a:solidFill>
                <a:schemeClr val="bg1"/>
              </a:solidFill>
              <a:latin typeface="等线" panose="02010600030101010101" charset="-122"/>
              <a:ea typeface="微软雅黑" panose="020B0503020204020204" pitchFamily="34" charset="-122"/>
            </a:endParaRPr>
          </a:p>
        </p:txBody>
      </p:sp>
      <p:sp>
        <p:nvSpPr>
          <p:cNvPr id="121" name="Freeform 187"/>
          <p:cNvSpPr>
            <a:spLocks noEditPoints="1"/>
          </p:cNvSpPr>
          <p:nvPr/>
        </p:nvSpPr>
        <p:spPr bwMode="auto">
          <a:xfrm>
            <a:off x="2613859" y="3968064"/>
            <a:ext cx="362380" cy="534144"/>
          </a:xfrm>
          <a:custGeom>
            <a:avLst/>
            <a:gdLst>
              <a:gd name="T0" fmla="*/ 18 w 76"/>
              <a:gd name="T1" fmla="*/ 0 h 112"/>
              <a:gd name="T2" fmla="*/ 59 w 76"/>
              <a:gd name="T3" fmla="*/ 0 h 112"/>
              <a:gd name="T4" fmla="*/ 61 w 76"/>
              <a:gd name="T5" fmla="*/ 42 h 112"/>
              <a:gd name="T6" fmla="*/ 67 w 76"/>
              <a:gd name="T7" fmla="*/ 42 h 112"/>
              <a:gd name="T8" fmla="*/ 76 w 76"/>
              <a:gd name="T9" fmla="*/ 42 h 112"/>
              <a:gd name="T10" fmla="*/ 76 w 76"/>
              <a:gd name="T11" fmla="*/ 68 h 112"/>
              <a:gd name="T12" fmla="*/ 68 w 76"/>
              <a:gd name="T13" fmla="*/ 68 h 112"/>
              <a:gd name="T14" fmla="*/ 68 w 76"/>
              <a:gd name="T15" fmla="*/ 68 h 112"/>
              <a:gd name="T16" fmla="*/ 62 w 76"/>
              <a:gd name="T17" fmla="*/ 75 h 112"/>
              <a:gd name="T18" fmla="*/ 44 w 76"/>
              <a:gd name="T19" fmla="*/ 75 h 112"/>
              <a:gd name="T20" fmla="*/ 44 w 76"/>
              <a:gd name="T21" fmla="*/ 86 h 112"/>
              <a:gd name="T22" fmla="*/ 41 w 76"/>
              <a:gd name="T23" fmla="*/ 86 h 112"/>
              <a:gd name="T24" fmla="*/ 41 w 76"/>
              <a:gd name="T25" fmla="*/ 97 h 112"/>
              <a:gd name="T26" fmla="*/ 64 w 76"/>
              <a:gd name="T27" fmla="*/ 101 h 112"/>
              <a:gd name="T28" fmla="*/ 67 w 76"/>
              <a:gd name="T29" fmla="*/ 101 h 112"/>
              <a:gd name="T30" fmla="*/ 73 w 76"/>
              <a:gd name="T31" fmla="*/ 106 h 112"/>
              <a:gd name="T32" fmla="*/ 67 w 76"/>
              <a:gd name="T33" fmla="*/ 112 h 112"/>
              <a:gd name="T34" fmla="*/ 62 w 76"/>
              <a:gd name="T35" fmla="*/ 106 h 112"/>
              <a:gd name="T36" fmla="*/ 62 w 76"/>
              <a:gd name="T37" fmla="*/ 105 h 112"/>
              <a:gd name="T38" fmla="*/ 42 w 76"/>
              <a:gd name="T39" fmla="*/ 103 h 112"/>
              <a:gd name="T40" fmla="*/ 42 w 76"/>
              <a:gd name="T41" fmla="*/ 106 h 112"/>
              <a:gd name="T42" fmla="*/ 37 w 76"/>
              <a:gd name="T43" fmla="*/ 112 h 112"/>
              <a:gd name="T44" fmla="*/ 32 w 76"/>
              <a:gd name="T45" fmla="*/ 106 h 112"/>
              <a:gd name="T46" fmla="*/ 32 w 76"/>
              <a:gd name="T47" fmla="*/ 103 h 112"/>
              <a:gd name="T48" fmla="*/ 14 w 76"/>
              <a:gd name="T49" fmla="*/ 105 h 112"/>
              <a:gd name="T50" fmla="*/ 14 w 76"/>
              <a:gd name="T51" fmla="*/ 106 h 112"/>
              <a:gd name="T52" fmla="*/ 9 w 76"/>
              <a:gd name="T53" fmla="*/ 112 h 112"/>
              <a:gd name="T54" fmla="*/ 3 w 76"/>
              <a:gd name="T55" fmla="*/ 106 h 112"/>
              <a:gd name="T56" fmla="*/ 9 w 76"/>
              <a:gd name="T57" fmla="*/ 101 h 112"/>
              <a:gd name="T58" fmla="*/ 11 w 76"/>
              <a:gd name="T59" fmla="*/ 101 h 112"/>
              <a:gd name="T60" fmla="*/ 33 w 76"/>
              <a:gd name="T61" fmla="*/ 97 h 112"/>
              <a:gd name="T62" fmla="*/ 33 w 76"/>
              <a:gd name="T63" fmla="*/ 86 h 112"/>
              <a:gd name="T64" fmla="*/ 30 w 76"/>
              <a:gd name="T65" fmla="*/ 86 h 112"/>
              <a:gd name="T66" fmla="*/ 30 w 76"/>
              <a:gd name="T67" fmla="*/ 75 h 112"/>
              <a:gd name="T68" fmla="*/ 14 w 76"/>
              <a:gd name="T69" fmla="*/ 75 h 112"/>
              <a:gd name="T70" fmla="*/ 8 w 76"/>
              <a:gd name="T71" fmla="*/ 68 h 112"/>
              <a:gd name="T72" fmla="*/ 8 w 76"/>
              <a:gd name="T73" fmla="*/ 68 h 112"/>
              <a:gd name="T74" fmla="*/ 0 w 76"/>
              <a:gd name="T75" fmla="*/ 68 h 112"/>
              <a:gd name="T76" fmla="*/ 0 w 76"/>
              <a:gd name="T77" fmla="*/ 42 h 112"/>
              <a:gd name="T78" fmla="*/ 8 w 76"/>
              <a:gd name="T79" fmla="*/ 42 h 112"/>
              <a:gd name="T80" fmla="*/ 16 w 76"/>
              <a:gd name="T81" fmla="*/ 42 h 112"/>
              <a:gd name="T82" fmla="*/ 18 w 76"/>
              <a:gd name="T83" fmla="*/ 0 h 112"/>
              <a:gd name="T84" fmla="*/ 27 w 76"/>
              <a:gd name="T85" fmla="*/ 15 h 112"/>
              <a:gd name="T86" fmla="*/ 27 w 76"/>
              <a:gd name="T87" fmla="*/ 17 h 112"/>
              <a:gd name="T88" fmla="*/ 50 w 76"/>
              <a:gd name="T89" fmla="*/ 17 h 112"/>
              <a:gd name="T90" fmla="*/ 50 w 76"/>
              <a:gd name="T91" fmla="*/ 15 h 112"/>
              <a:gd name="T92" fmla="*/ 27 w 76"/>
              <a:gd name="T93" fmla="*/ 15 h 112"/>
              <a:gd name="T94" fmla="*/ 27 w 76"/>
              <a:gd name="T95" fmla="*/ 39 h 112"/>
              <a:gd name="T96" fmla="*/ 27 w 76"/>
              <a:gd name="T97" fmla="*/ 42 h 112"/>
              <a:gd name="T98" fmla="*/ 50 w 76"/>
              <a:gd name="T99" fmla="*/ 42 h 112"/>
              <a:gd name="T100" fmla="*/ 50 w 76"/>
              <a:gd name="T101" fmla="*/ 39 h 112"/>
              <a:gd name="T102" fmla="*/ 27 w 76"/>
              <a:gd name="T103" fmla="*/ 39 h 112"/>
              <a:gd name="T104" fmla="*/ 62 w 76"/>
              <a:gd name="T105" fmla="*/ 45 h 112"/>
              <a:gd name="T106" fmla="*/ 62 w 76"/>
              <a:gd name="T107" fmla="*/ 61 h 112"/>
              <a:gd name="T108" fmla="*/ 67 w 76"/>
              <a:gd name="T109" fmla="*/ 64 h 112"/>
              <a:gd name="T110" fmla="*/ 67 w 76"/>
              <a:gd name="T111" fmla="*/ 46 h 112"/>
              <a:gd name="T112" fmla="*/ 62 w 76"/>
              <a:gd name="T113" fmla="*/ 45 h 112"/>
              <a:gd name="T114" fmla="*/ 8 w 76"/>
              <a:gd name="T115" fmla="*/ 46 h 112"/>
              <a:gd name="T116" fmla="*/ 8 w 76"/>
              <a:gd name="T117" fmla="*/ 64 h 112"/>
              <a:gd name="T118" fmla="*/ 14 w 76"/>
              <a:gd name="T119" fmla="*/ 60 h 112"/>
              <a:gd name="T120" fmla="*/ 15 w 76"/>
              <a:gd name="T121" fmla="*/ 45 h 112"/>
              <a:gd name="T122" fmla="*/ 8 w 76"/>
              <a:gd name="T123" fmla="*/ 4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112">
                <a:moveTo>
                  <a:pt x="18" y="0"/>
                </a:moveTo>
                <a:cubicBezTo>
                  <a:pt x="59" y="0"/>
                  <a:pt x="59" y="0"/>
                  <a:pt x="59" y="0"/>
                </a:cubicBezTo>
                <a:cubicBezTo>
                  <a:pt x="61" y="42"/>
                  <a:pt x="61" y="42"/>
                  <a:pt x="61" y="42"/>
                </a:cubicBezTo>
                <a:cubicBezTo>
                  <a:pt x="67" y="42"/>
                  <a:pt x="67" y="42"/>
                  <a:pt x="67" y="42"/>
                </a:cubicBezTo>
                <a:cubicBezTo>
                  <a:pt x="76" y="42"/>
                  <a:pt x="76" y="42"/>
                  <a:pt x="76" y="42"/>
                </a:cubicBezTo>
                <a:cubicBezTo>
                  <a:pt x="76" y="68"/>
                  <a:pt x="76" y="68"/>
                  <a:pt x="76" y="68"/>
                </a:cubicBezTo>
                <a:cubicBezTo>
                  <a:pt x="68" y="68"/>
                  <a:pt x="68" y="68"/>
                  <a:pt x="68" y="68"/>
                </a:cubicBezTo>
                <a:cubicBezTo>
                  <a:pt x="68" y="68"/>
                  <a:pt x="68" y="68"/>
                  <a:pt x="68" y="68"/>
                </a:cubicBezTo>
                <a:cubicBezTo>
                  <a:pt x="68" y="72"/>
                  <a:pt x="65" y="75"/>
                  <a:pt x="62" y="75"/>
                </a:cubicBezTo>
                <a:cubicBezTo>
                  <a:pt x="44" y="75"/>
                  <a:pt x="44" y="75"/>
                  <a:pt x="44" y="75"/>
                </a:cubicBezTo>
                <a:cubicBezTo>
                  <a:pt x="44" y="86"/>
                  <a:pt x="44" y="86"/>
                  <a:pt x="44" y="86"/>
                </a:cubicBezTo>
                <a:cubicBezTo>
                  <a:pt x="41" y="86"/>
                  <a:pt x="41" y="86"/>
                  <a:pt x="41" y="86"/>
                </a:cubicBezTo>
                <a:cubicBezTo>
                  <a:pt x="41" y="97"/>
                  <a:pt x="41" y="97"/>
                  <a:pt x="41" y="97"/>
                </a:cubicBezTo>
                <a:cubicBezTo>
                  <a:pt x="64" y="101"/>
                  <a:pt x="64" y="101"/>
                  <a:pt x="64" y="101"/>
                </a:cubicBezTo>
                <a:cubicBezTo>
                  <a:pt x="65" y="101"/>
                  <a:pt x="66" y="101"/>
                  <a:pt x="67" y="101"/>
                </a:cubicBezTo>
                <a:cubicBezTo>
                  <a:pt x="70" y="101"/>
                  <a:pt x="73" y="103"/>
                  <a:pt x="73" y="106"/>
                </a:cubicBezTo>
                <a:cubicBezTo>
                  <a:pt x="73" y="109"/>
                  <a:pt x="70" y="112"/>
                  <a:pt x="67" y="112"/>
                </a:cubicBezTo>
                <a:cubicBezTo>
                  <a:pt x="64" y="112"/>
                  <a:pt x="62" y="109"/>
                  <a:pt x="62" y="106"/>
                </a:cubicBezTo>
                <a:cubicBezTo>
                  <a:pt x="62" y="106"/>
                  <a:pt x="62" y="106"/>
                  <a:pt x="62" y="105"/>
                </a:cubicBezTo>
                <a:cubicBezTo>
                  <a:pt x="42" y="103"/>
                  <a:pt x="42" y="103"/>
                  <a:pt x="42" y="103"/>
                </a:cubicBezTo>
                <a:cubicBezTo>
                  <a:pt x="42" y="104"/>
                  <a:pt x="42" y="105"/>
                  <a:pt x="42" y="106"/>
                </a:cubicBezTo>
                <a:cubicBezTo>
                  <a:pt x="42" y="109"/>
                  <a:pt x="40" y="112"/>
                  <a:pt x="37" y="112"/>
                </a:cubicBezTo>
                <a:cubicBezTo>
                  <a:pt x="34" y="112"/>
                  <a:pt x="32" y="109"/>
                  <a:pt x="32" y="106"/>
                </a:cubicBezTo>
                <a:cubicBezTo>
                  <a:pt x="32" y="105"/>
                  <a:pt x="32" y="104"/>
                  <a:pt x="32" y="103"/>
                </a:cubicBezTo>
                <a:cubicBezTo>
                  <a:pt x="14" y="105"/>
                  <a:pt x="14" y="105"/>
                  <a:pt x="14" y="105"/>
                </a:cubicBezTo>
                <a:cubicBezTo>
                  <a:pt x="14" y="105"/>
                  <a:pt x="14" y="106"/>
                  <a:pt x="14" y="106"/>
                </a:cubicBezTo>
                <a:cubicBezTo>
                  <a:pt x="14" y="109"/>
                  <a:pt x="12" y="112"/>
                  <a:pt x="9" y="112"/>
                </a:cubicBezTo>
                <a:cubicBezTo>
                  <a:pt x="6" y="112"/>
                  <a:pt x="3" y="109"/>
                  <a:pt x="3" y="106"/>
                </a:cubicBezTo>
                <a:cubicBezTo>
                  <a:pt x="3" y="103"/>
                  <a:pt x="6" y="101"/>
                  <a:pt x="9" y="101"/>
                </a:cubicBezTo>
                <a:cubicBezTo>
                  <a:pt x="9" y="101"/>
                  <a:pt x="10" y="101"/>
                  <a:pt x="11" y="101"/>
                </a:cubicBezTo>
                <a:cubicBezTo>
                  <a:pt x="33" y="97"/>
                  <a:pt x="33" y="97"/>
                  <a:pt x="33" y="97"/>
                </a:cubicBezTo>
                <a:cubicBezTo>
                  <a:pt x="33" y="86"/>
                  <a:pt x="33" y="86"/>
                  <a:pt x="33" y="86"/>
                </a:cubicBezTo>
                <a:cubicBezTo>
                  <a:pt x="30" y="86"/>
                  <a:pt x="30" y="86"/>
                  <a:pt x="30" y="86"/>
                </a:cubicBezTo>
                <a:cubicBezTo>
                  <a:pt x="30" y="75"/>
                  <a:pt x="30" y="75"/>
                  <a:pt x="30" y="75"/>
                </a:cubicBezTo>
                <a:cubicBezTo>
                  <a:pt x="14" y="75"/>
                  <a:pt x="14" y="75"/>
                  <a:pt x="14" y="75"/>
                </a:cubicBezTo>
                <a:cubicBezTo>
                  <a:pt x="11" y="75"/>
                  <a:pt x="8" y="72"/>
                  <a:pt x="8" y="68"/>
                </a:cubicBezTo>
                <a:cubicBezTo>
                  <a:pt x="8" y="68"/>
                  <a:pt x="8" y="68"/>
                  <a:pt x="8" y="68"/>
                </a:cubicBezTo>
                <a:cubicBezTo>
                  <a:pt x="0" y="68"/>
                  <a:pt x="0" y="68"/>
                  <a:pt x="0" y="68"/>
                </a:cubicBezTo>
                <a:cubicBezTo>
                  <a:pt x="0" y="42"/>
                  <a:pt x="0" y="42"/>
                  <a:pt x="0" y="42"/>
                </a:cubicBezTo>
                <a:cubicBezTo>
                  <a:pt x="8" y="42"/>
                  <a:pt x="8" y="42"/>
                  <a:pt x="8" y="42"/>
                </a:cubicBezTo>
                <a:cubicBezTo>
                  <a:pt x="16" y="42"/>
                  <a:pt x="16" y="42"/>
                  <a:pt x="16" y="42"/>
                </a:cubicBezTo>
                <a:cubicBezTo>
                  <a:pt x="18" y="0"/>
                  <a:pt x="18" y="0"/>
                  <a:pt x="18" y="0"/>
                </a:cubicBezTo>
                <a:close/>
                <a:moveTo>
                  <a:pt x="27" y="15"/>
                </a:moveTo>
                <a:cubicBezTo>
                  <a:pt x="27" y="17"/>
                  <a:pt x="27" y="17"/>
                  <a:pt x="27" y="17"/>
                </a:cubicBezTo>
                <a:cubicBezTo>
                  <a:pt x="50" y="17"/>
                  <a:pt x="50" y="17"/>
                  <a:pt x="50" y="17"/>
                </a:cubicBezTo>
                <a:cubicBezTo>
                  <a:pt x="50" y="15"/>
                  <a:pt x="50" y="15"/>
                  <a:pt x="50" y="15"/>
                </a:cubicBezTo>
                <a:cubicBezTo>
                  <a:pt x="27" y="15"/>
                  <a:pt x="27" y="15"/>
                  <a:pt x="27" y="15"/>
                </a:cubicBezTo>
                <a:close/>
                <a:moveTo>
                  <a:pt x="27" y="39"/>
                </a:moveTo>
                <a:cubicBezTo>
                  <a:pt x="27" y="42"/>
                  <a:pt x="27" y="42"/>
                  <a:pt x="27" y="42"/>
                </a:cubicBezTo>
                <a:cubicBezTo>
                  <a:pt x="50" y="42"/>
                  <a:pt x="50" y="42"/>
                  <a:pt x="50" y="42"/>
                </a:cubicBezTo>
                <a:cubicBezTo>
                  <a:pt x="50" y="39"/>
                  <a:pt x="50" y="39"/>
                  <a:pt x="50" y="39"/>
                </a:cubicBezTo>
                <a:cubicBezTo>
                  <a:pt x="27" y="39"/>
                  <a:pt x="27" y="39"/>
                  <a:pt x="27" y="39"/>
                </a:cubicBezTo>
                <a:close/>
                <a:moveTo>
                  <a:pt x="62" y="45"/>
                </a:moveTo>
                <a:cubicBezTo>
                  <a:pt x="62" y="61"/>
                  <a:pt x="62" y="61"/>
                  <a:pt x="62" y="61"/>
                </a:cubicBezTo>
                <a:cubicBezTo>
                  <a:pt x="65" y="61"/>
                  <a:pt x="66" y="62"/>
                  <a:pt x="67" y="64"/>
                </a:cubicBezTo>
                <a:cubicBezTo>
                  <a:pt x="67" y="46"/>
                  <a:pt x="67" y="46"/>
                  <a:pt x="67" y="46"/>
                </a:cubicBezTo>
                <a:cubicBezTo>
                  <a:pt x="62" y="45"/>
                  <a:pt x="62" y="45"/>
                  <a:pt x="62" y="45"/>
                </a:cubicBezTo>
                <a:close/>
                <a:moveTo>
                  <a:pt x="8" y="46"/>
                </a:moveTo>
                <a:cubicBezTo>
                  <a:pt x="8" y="64"/>
                  <a:pt x="8" y="64"/>
                  <a:pt x="8" y="64"/>
                </a:cubicBezTo>
                <a:cubicBezTo>
                  <a:pt x="10" y="62"/>
                  <a:pt x="12" y="60"/>
                  <a:pt x="14" y="60"/>
                </a:cubicBezTo>
                <a:cubicBezTo>
                  <a:pt x="15" y="45"/>
                  <a:pt x="15" y="45"/>
                  <a:pt x="15" y="45"/>
                </a:cubicBezTo>
                <a:lnTo>
                  <a:pt x="8" y="46"/>
                </a:lnTo>
                <a:close/>
              </a:path>
            </a:pathLst>
          </a:custGeom>
          <a:solidFill>
            <a:srgbClr val="0043CF"/>
          </a:solidFill>
          <a:ln>
            <a:noFill/>
          </a:ln>
        </p:spPr>
        <p:txBody>
          <a:bodyPr vert="horz" wrap="square" lIns="76822" tIns="38411" rIns="76822" bIns="38411" numCol="1" anchor="t" anchorCtr="0" compatLnSpc="1"/>
          <a:lstStyle/>
          <a:p>
            <a:endParaRPr lang="zh-CN" altLang="en-US" sz="1335">
              <a:solidFill>
                <a:schemeClr val="tx1">
                  <a:lumMod val="75000"/>
                  <a:lumOff val="25000"/>
                </a:schemeClr>
              </a:solidFill>
              <a:latin typeface="等线" panose="02010600030101010101" charset="-122"/>
              <a:ea typeface="微软雅黑" panose="020B0503020204020204" pitchFamily="34" charset="-122"/>
            </a:endParaRPr>
          </a:p>
        </p:txBody>
      </p:sp>
      <p:sp>
        <p:nvSpPr>
          <p:cNvPr id="122" name="Freeform 195"/>
          <p:cNvSpPr>
            <a:spLocks noEditPoints="1"/>
          </p:cNvSpPr>
          <p:nvPr/>
        </p:nvSpPr>
        <p:spPr bwMode="auto">
          <a:xfrm>
            <a:off x="9066880" y="3958745"/>
            <a:ext cx="440297" cy="531469"/>
          </a:xfrm>
          <a:custGeom>
            <a:avLst/>
            <a:gdLst>
              <a:gd name="T0" fmla="*/ 40 w 87"/>
              <a:gd name="T1" fmla="*/ 38 h 105"/>
              <a:gd name="T2" fmla="*/ 77 w 87"/>
              <a:gd name="T3" fmla="*/ 68 h 105"/>
              <a:gd name="T4" fmla="*/ 78 w 87"/>
              <a:gd name="T5" fmla="*/ 69 h 105"/>
              <a:gd name="T6" fmla="*/ 81 w 87"/>
              <a:gd name="T7" fmla="*/ 65 h 105"/>
              <a:gd name="T8" fmla="*/ 84 w 87"/>
              <a:gd name="T9" fmla="*/ 63 h 105"/>
              <a:gd name="T10" fmla="*/ 86 w 87"/>
              <a:gd name="T11" fmla="*/ 68 h 105"/>
              <a:gd name="T12" fmla="*/ 84 w 87"/>
              <a:gd name="T13" fmla="*/ 69 h 105"/>
              <a:gd name="T14" fmla="*/ 83 w 87"/>
              <a:gd name="T15" fmla="*/ 71 h 105"/>
              <a:gd name="T16" fmla="*/ 84 w 87"/>
              <a:gd name="T17" fmla="*/ 71 h 105"/>
              <a:gd name="T18" fmla="*/ 87 w 87"/>
              <a:gd name="T19" fmla="*/ 76 h 105"/>
              <a:gd name="T20" fmla="*/ 85 w 87"/>
              <a:gd name="T21" fmla="*/ 79 h 105"/>
              <a:gd name="T22" fmla="*/ 83 w 87"/>
              <a:gd name="T23" fmla="*/ 80 h 105"/>
              <a:gd name="T24" fmla="*/ 83 w 87"/>
              <a:gd name="T25" fmla="*/ 80 h 105"/>
              <a:gd name="T26" fmla="*/ 78 w 87"/>
              <a:gd name="T27" fmla="*/ 79 h 105"/>
              <a:gd name="T28" fmla="*/ 77 w 87"/>
              <a:gd name="T29" fmla="*/ 77 h 105"/>
              <a:gd name="T30" fmla="*/ 76 w 87"/>
              <a:gd name="T31" fmla="*/ 74 h 105"/>
              <a:gd name="T32" fmla="*/ 76 w 87"/>
              <a:gd name="T33" fmla="*/ 74 h 105"/>
              <a:gd name="T34" fmla="*/ 65 w 87"/>
              <a:gd name="T35" fmla="*/ 92 h 105"/>
              <a:gd name="T36" fmla="*/ 69 w 87"/>
              <a:gd name="T37" fmla="*/ 100 h 105"/>
              <a:gd name="T38" fmla="*/ 59 w 87"/>
              <a:gd name="T39" fmla="*/ 105 h 105"/>
              <a:gd name="T40" fmla="*/ 56 w 87"/>
              <a:gd name="T41" fmla="*/ 98 h 105"/>
              <a:gd name="T42" fmla="*/ 40 w 87"/>
              <a:gd name="T43" fmla="*/ 101 h 105"/>
              <a:gd name="T44" fmla="*/ 24 w 87"/>
              <a:gd name="T45" fmla="*/ 98 h 105"/>
              <a:gd name="T46" fmla="*/ 20 w 87"/>
              <a:gd name="T47" fmla="*/ 105 h 105"/>
              <a:gd name="T48" fmla="*/ 10 w 87"/>
              <a:gd name="T49" fmla="*/ 100 h 105"/>
              <a:gd name="T50" fmla="*/ 15 w 87"/>
              <a:gd name="T51" fmla="*/ 91 h 105"/>
              <a:gd name="T52" fmla="*/ 6 w 87"/>
              <a:gd name="T53" fmla="*/ 80 h 105"/>
              <a:gd name="T54" fmla="*/ 0 w 87"/>
              <a:gd name="T55" fmla="*/ 80 h 105"/>
              <a:gd name="T56" fmla="*/ 0 w 87"/>
              <a:gd name="T57" fmla="*/ 58 h 105"/>
              <a:gd name="T58" fmla="*/ 7 w 87"/>
              <a:gd name="T59" fmla="*/ 58 h 105"/>
              <a:gd name="T60" fmla="*/ 17 w 87"/>
              <a:gd name="T61" fmla="*/ 45 h 105"/>
              <a:gd name="T62" fmla="*/ 16 w 87"/>
              <a:gd name="T63" fmla="*/ 34 h 105"/>
              <a:gd name="T64" fmla="*/ 34 w 87"/>
              <a:gd name="T65" fmla="*/ 47 h 105"/>
              <a:gd name="T66" fmla="*/ 37 w 87"/>
              <a:gd name="T67" fmla="*/ 47 h 105"/>
              <a:gd name="T68" fmla="*/ 34 w 87"/>
              <a:gd name="T69" fmla="*/ 38 h 105"/>
              <a:gd name="T70" fmla="*/ 40 w 87"/>
              <a:gd name="T71" fmla="*/ 38 h 105"/>
              <a:gd name="T72" fmla="*/ 41 w 87"/>
              <a:gd name="T73" fmla="*/ 0 h 105"/>
              <a:gd name="T74" fmla="*/ 58 w 87"/>
              <a:gd name="T75" fmla="*/ 17 h 105"/>
              <a:gd name="T76" fmla="*/ 41 w 87"/>
              <a:gd name="T77" fmla="*/ 33 h 105"/>
              <a:gd name="T78" fmla="*/ 25 w 87"/>
              <a:gd name="T79" fmla="*/ 17 h 105"/>
              <a:gd name="T80" fmla="*/ 41 w 87"/>
              <a:gd name="T8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 h="105">
                <a:moveTo>
                  <a:pt x="40" y="38"/>
                </a:moveTo>
                <a:cubicBezTo>
                  <a:pt x="60" y="38"/>
                  <a:pt x="76" y="51"/>
                  <a:pt x="77" y="68"/>
                </a:cubicBezTo>
                <a:cubicBezTo>
                  <a:pt x="77" y="69"/>
                  <a:pt x="77" y="69"/>
                  <a:pt x="78" y="69"/>
                </a:cubicBezTo>
                <a:cubicBezTo>
                  <a:pt x="79" y="67"/>
                  <a:pt x="80" y="66"/>
                  <a:pt x="81" y="65"/>
                </a:cubicBezTo>
                <a:cubicBezTo>
                  <a:pt x="82" y="64"/>
                  <a:pt x="83" y="64"/>
                  <a:pt x="84" y="63"/>
                </a:cubicBezTo>
                <a:cubicBezTo>
                  <a:pt x="86" y="68"/>
                  <a:pt x="86" y="68"/>
                  <a:pt x="86" y="68"/>
                </a:cubicBezTo>
                <a:cubicBezTo>
                  <a:pt x="86" y="68"/>
                  <a:pt x="85" y="69"/>
                  <a:pt x="84" y="69"/>
                </a:cubicBezTo>
                <a:cubicBezTo>
                  <a:pt x="84" y="70"/>
                  <a:pt x="83" y="70"/>
                  <a:pt x="83" y="71"/>
                </a:cubicBezTo>
                <a:cubicBezTo>
                  <a:pt x="83" y="71"/>
                  <a:pt x="83" y="71"/>
                  <a:pt x="84" y="71"/>
                </a:cubicBezTo>
                <a:cubicBezTo>
                  <a:pt x="86" y="73"/>
                  <a:pt x="87" y="75"/>
                  <a:pt x="87" y="76"/>
                </a:cubicBezTo>
                <a:cubicBezTo>
                  <a:pt x="87" y="77"/>
                  <a:pt x="86" y="78"/>
                  <a:pt x="85" y="79"/>
                </a:cubicBezTo>
                <a:cubicBezTo>
                  <a:pt x="85" y="80"/>
                  <a:pt x="84" y="80"/>
                  <a:pt x="83" y="80"/>
                </a:cubicBezTo>
                <a:cubicBezTo>
                  <a:pt x="83" y="80"/>
                  <a:pt x="83" y="80"/>
                  <a:pt x="83" y="80"/>
                </a:cubicBezTo>
                <a:cubicBezTo>
                  <a:pt x="81" y="81"/>
                  <a:pt x="79" y="80"/>
                  <a:pt x="78" y="79"/>
                </a:cubicBezTo>
                <a:cubicBezTo>
                  <a:pt x="78" y="78"/>
                  <a:pt x="77" y="78"/>
                  <a:pt x="77" y="77"/>
                </a:cubicBezTo>
                <a:cubicBezTo>
                  <a:pt x="77" y="76"/>
                  <a:pt x="76" y="75"/>
                  <a:pt x="76" y="74"/>
                </a:cubicBezTo>
                <a:cubicBezTo>
                  <a:pt x="76" y="74"/>
                  <a:pt x="76" y="74"/>
                  <a:pt x="76" y="74"/>
                </a:cubicBezTo>
                <a:cubicBezTo>
                  <a:pt x="75" y="81"/>
                  <a:pt x="71" y="88"/>
                  <a:pt x="65" y="92"/>
                </a:cubicBezTo>
                <a:cubicBezTo>
                  <a:pt x="69" y="100"/>
                  <a:pt x="69" y="100"/>
                  <a:pt x="69" y="100"/>
                </a:cubicBezTo>
                <a:cubicBezTo>
                  <a:pt x="59" y="105"/>
                  <a:pt x="59" y="105"/>
                  <a:pt x="59" y="105"/>
                </a:cubicBezTo>
                <a:cubicBezTo>
                  <a:pt x="56" y="98"/>
                  <a:pt x="56" y="98"/>
                  <a:pt x="56" y="98"/>
                </a:cubicBezTo>
                <a:cubicBezTo>
                  <a:pt x="51" y="100"/>
                  <a:pt x="46" y="101"/>
                  <a:pt x="40" y="101"/>
                </a:cubicBezTo>
                <a:cubicBezTo>
                  <a:pt x="35" y="101"/>
                  <a:pt x="29" y="100"/>
                  <a:pt x="24" y="98"/>
                </a:cubicBezTo>
                <a:cubicBezTo>
                  <a:pt x="20" y="105"/>
                  <a:pt x="20" y="105"/>
                  <a:pt x="20" y="105"/>
                </a:cubicBezTo>
                <a:cubicBezTo>
                  <a:pt x="10" y="100"/>
                  <a:pt x="10" y="100"/>
                  <a:pt x="10" y="100"/>
                </a:cubicBezTo>
                <a:cubicBezTo>
                  <a:pt x="15" y="91"/>
                  <a:pt x="15" y="91"/>
                  <a:pt x="15" y="91"/>
                </a:cubicBezTo>
                <a:cubicBezTo>
                  <a:pt x="11" y="88"/>
                  <a:pt x="8" y="84"/>
                  <a:pt x="6" y="80"/>
                </a:cubicBezTo>
                <a:cubicBezTo>
                  <a:pt x="0" y="80"/>
                  <a:pt x="0" y="80"/>
                  <a:pt x="0" y="80"/>
                </a:cubicBezTo>
                <a:cubicBezTo>
                  <a:pt x="0" y="58"/>
                  <a:pt x="0" y="58"/>
                  <a:pt x="0" y="58"/>
                </a:cubicBezTo>
                <a:cubicBezTo>
                  <a:pt x="7" y="58"/>
                  <a:pt x="7" y="58"/>
                  <a:pt x="7" y="58"/>
                </a:cubicBezTo>
                <a:cubicBezTo>
                  <a:pt x="9" y="53"/>
                  <a:pt x="13" y="48"/>
                  <a:pt x="17" y="45"/>
                </a:cubicBezTo>
                <a:cubicBezTo>
                  <a:pt x="16" y="34"/>
                  <a:pt x="16" y="34"/>
                  <a:pt x="16" y="34"/>
                </a:cubicBezTo>
                <a:cubicBezTo>
                  <a:pt x="22" y="36"/>
                  <a:pt x="32" y="40"/>
                  <a:pt x="34" y="47"/>
                </a:cubicBezTo>
                <a:cubicBezTo>
                  <a:pt x="37" y="47"/>
                  <a:pt x="37" y="47"/>
                  <a:pt x="37" y="47"/>
                </a:cubicBezTo>
                <a:cubicBezTo>
                  <a:pt x="34" y="38"/>
                  <a:pt x="34" y="38"/>
                  <a:pt x="34" y="38"/>
                </a:cubicBezTo>
                <a:cubicBezTo>
                  <a:pt x="36" y="38"/>
                  <a:pt x="38" y="38"/>
                  <a:pt x="40" y="38"/>
                </a:cubicBezTo>
                <a:close/>
                <a:moveTo>
                  <a:pt x="41" y="0"/>
                </a:moveTo>
                <a:cubicBezTo>
                  <a:pt x="50" y="0"/>
                  <a:pt x="58" y="8"/>
                  <a:pt x="58" y="17"/>
                </a:cubicBezTo>
                <a:cubicBezTo>
                  <a:pt x="58" y="26"/>
                  <a:pt x="50" y="33"/>
                  <a:pt x="41" y="33"/>
                </a:cubicBezTo>
                <a:cubicBezTo>
                  <a:pt x="32" y="33"/>
                  <a:pt x="25" y="26"/>
                  <a:pt x="25" y="17"/>
                </a:cubicBezTo>
                <a:cubicBezTo>
                  <a:pt x="25" y="8"/>
                  <a:pt x="32" y="0"/>
                  <a:pt x="41" y="0"/>
                </a:cubicBezTo>
                <a:close/>
              </a:path>
            </a:pathLst>
          </a:custGeom>
          <a:solidFill>
            <a:srgbClr val="0043CF"/>
          </a:solidFill>
          <a:ln>
            <a:noFill/>
          </a:ln>
        </p:spPr>
        <p:txBody>
          <a:bodyPr vert="horz" wrap="square" lIns="76822" tIns="38411" rIns="76822" bIns="38411" numCol="1" anchor="t" anchorCtr="0" compatLnSpc="1"/>
          <a:lstStyle/>
          <a:p>
            <a:endParaRPr lang="zh-CN" altLang="en-US" sz="1335">
              <a:solidFill>
                <a:schemeClr val="tx1">
                  <a:lumMod val="75000"/>
                  <a:lumOff val="25000"/>
                </a:schemeClr>
              </a:solidFill>
              <a:latin typeface="等线" panose="02010600030101010101" charset="-122"/>
              <a:ea typeface="微软雅黑" panose="020B0503020204020204" pitchFamily="34" charset="-122"/>
            </a:endParaRPr>
          </a:p>
        </p:txBody>
      </p:sp>
      <p:sp>
        <p:nvSpPr>
          <p:cNvPr id="123" name="Freeform 138"/>
          <p:cNvSpPr>
            <a:spLocks noEditPoints="1"/>
          </p:cNvSpPr>
          <p:nvPr/>
        </p:nvSpPr>
        <p:spPr bwMode="auto">
          <a:xfrm>
            <a:off x="2383596" y="1865847"/>
            <a:ext cx="592644" cy="570138"/>
          </a:xfrm>
          <a:custGeom>
            <a:avLst/>
            <a:gdLst>
              <a:gd name="T0" fmla="*/ 15 w 104"/>
              <a:gd name="T1" fmla="*/ 30 h 100"/>
              <a:gd name="T2" fmla="*/ 39 w 104"/>
              <a:gd name="T3" fmla="*/ 30 h 100"/>
              <a:gd name="T4" fmla="*/ 47 w 104"/>
              <a:gd name="T5" fmla="*/ 44 h 100"/>
              <a:gd name="T6" fmla="*/ 54 w 104"/>
              <a:gd name="T7" fmla="*/ 53 h 100"/>
              <a:gd name="T8" fmla="*/ 69 w 104"/>
              <a:gd name="T9" fmla="*/ 30 h 100"/>
              <a:gd name="T10" fmla="*/ 96 w 104"/>
              <a:gd name="T11" fmla="*/ 30 h 100"/>
              <a:gd name="T12" fmla="*/ 104 w 104"/>
              <a:gd name="T13" fmla="*/ 53 h 100"/>
              <a:gd name="T14" fmla="*/ 100 w 104"/>
              <a:gd name="T15" fmla="*/ 66 h 100"/>
              <a:gd name="T16" fmla="*/ 96 w 104"/>
              <a:gd name="T17" fmla="*/ 65 h 100"/>
              <a:gd name="T18" fmla="*/ 97 w 104"/>
              <a:gd name="T19" fmla="*/ 55 h 100"/>
              <a:gd name="T20" fmla="*/ 94 w 104"/>
              <a:gd name="T21" fmla="*/ 47 h 100"/>
              <a:gd name="T22" fmla="*/ 93 w 104"/>
              <a:gd name="T23" fmla="*/ 65 h 100"/>
              <a:gd name="T24" fmla="*/ 90 w 104"/>
              <a:gd name="T25" fmla="*/ 100 h 100"/>
              <a:gd name="T26" fmla="*/ 83 w 104"/>
              <a:gd name="T27" fmla="*/ 100 h 100"/>
              <a:gd name="T28" fmla="*/ 83 w 104"/>
              <a:gd name="T29" fmla="*/ 68 h 100"/>
              <a:gd name="T30" fmla="*/ 79 w 104"/>
              <a:gd name="T31" fmla="*/ 68 h 100"/>
              <a:gd name="T32" fmla="*/ 74 w 104"/>
              <a:gd name="T33" fmla="*/ 100 h 100"/>
              <a:gd name="T34" fmla="*/ 67 w 104"/>
              <a:gd name="T35" fmla="*/ 100 h 100"/>
              <a:gd name="T36" fmla="*/ 69 w 104"/>
              <a:gd name="T37" fmla="*/ 65 h 100"/>
              <a:gd name="T38" fmla="*/ 69 w 104"/>
              <a:gd name="T39" fmla="*/ 48 h 100"/>
              <a:gd name="T40" fmla="*/ 53 w 104"/>
              <a:gd name="T41" fmla="*/ 61 h 100"/>
              <a:gd name="T42" fmla="*/ 41 w 104"/>
              <a:gd name="T43" fmla="*/ 53 h 100"/>
              <a:gd name="T44" fmla="*/ 41 w 104"/>
              <a:gd name="T45" fmla="*/ 65 h 100"/>
              <a:gd name="T46" fmla="*/ 37 w 104"/>
              <a:gd name="T47" fmla="*/ 100 h 100"/>
              <a:gd name="T48" fmla="*/ 30 w 104"/>
              <a:gd name="T49" fmla="*/ 100 h 100"/>
              <a:gd name="T50" fmla="*/ 30 w 104"/>
              <a:gd name="T51" fmla="*/ 68 h 100"/>
              <a:gd name="T52" fmla="*/ 27 w 104"/>
              <a:gd name="T53" fmla="*/ 68 h 100"/>
              <a:gd name="T54" fmla="*/ 20 w 104"/>
              <a:gd name="T55" fmla="*/ 100 h 100"/>
              <a:gd name="T56" fmla="*/ 14 w 104"/>
              <a:gd name="T57" fmla="*/ 100 h 100"/>
              <a:gd name="T58" fmla="*/ 16 w 104"/>
              <a:gd name="T59" fmla="*/ 65 h 100"/>
              <a:gd name="T60" fmla="*/ 16 w 104"/>
              <a:gd name="T61" fmla="*/ 49 h 100"/>
              <a:gd name="T62" fmla="*/ 7 w 104"/>
              <a:gd name="T63" fmla="*/ 60 h 100"/>
              <a:gd name="T64" fmla="*/ 7 w 104"/>
              <a:gd name="T65" fmla="*/ 65 h 100"/>
              <a:gd name="T66" fmla="*/ 10 w 104"/>
              <a:gd name="T67" fmla="*/ 65 h 100"/>
              <a:gd name="T68" fmla="*/ 10 w 104"/>
              <a:gd name="T69" fmla="*/ 89 h 100"/>
              <a:gd name="T70" fmla="*/ 0 w 104"/>
              <a:gd name="T71" fmla="*/ 89 h 100"/>
              <a:gd name="T72" fmla="*/ 0 w 104"/>
              <a:gd name="T73" fmla="*/ 65 h 100"/>
              <a:gd name="T74" fmla="*/ 3 w 104"/>
              <a:gd name="T75" fmla="*/ 65 h 100"/>
              <a:gd name="T76" fmla="*/ 3 w 104"/>
              <a:gd name="T77" fmla="*/ 60 h 100"/>
              <a:gd name="T78" fmla="*/ 1 w 104"/>
              <a:gd name="T79" fmla="*/ 59 h 100"/>
              <a:gd name="T80" fmla="*/ 15 w 104"/>
              <a:gd name="T81" fmla="*/ 30 h 100"/>
              <a:gd name="T82" fmla="*/ 86 w 104"/>
              <a:gd name="T83" fmla="*/ 4 h 100"/>
              <a:gd name="T84" fmla="*/ 70 w 104"/>
              <a:gd name="T85" fmla="*/ 8 h 100"/>
              <a:gd name="T86" fmla="*/ 74 w 104"/>
              <a:gd name="T87" fmla="*/ 24 h 100"/>
              <a:gd name="T88" fmla="*/ 90 w 104"/>
              <a:gd name="T89" fmla="*/ 20 h 100"/>
              <a:gd name="T90" fmla="*/ 86 w 104"/>
              <a:gd name="T91" fmla="*/ 4 h 100"/>
              <a:gd name="T92" fmla="*/ 22 w 104"/>
              <a:gd name="T93" fmla="*/ 4 h 100"/>
              <a:gd name="T94" fmla="*/ 38 w 104"/>
              <a:gd name="T95" fmla="*/ 8 h 100"/>
              <a:gd name="T96" fmla="*/ 34 w 104"/>
              <a:gd name="T97" fmla="*/ 24 h 100"/>
              <a:gd name="T98" fmla="*/ 18 w 104"/>
              <a:gd name="T99" fmla="*/ 20 h 100"/>
              <a:gd name="T100" fmla="*/ 22 w 104"/>
              <a:gd name="T101"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 h="100">
                <a:moveTo>
                  <a:pt x="15" y="30"/>
                </a:moveTo>
                <a:cubicBezTo>
                  <a:pt x="39" y="30"/>
                  <a:pt x="39" y="30"/>
                  <a:pt x="39" y="30"/>
                </a:cubicBezTo>
                <a:cubicBezTo>
                  <a:pt x="47" y="44"/>
                  <a:pt x="47" y="44"/>
                  <a:pt x="47" y="44"/>
                </a:cubicBezTo>
                <a:cubicBezTo>
                  <a:pt x="54" y="53"/>
                  <a:pt x="54" y="53"/>
                  <a:pt x="54" y="53"/>
                </a:cubicBezTo>
                <a:cubicBezTo>
                  <a:pt x="69" y="30"/>
                  <a:pt x="69" y="30"/>
                  <a:pt x="69" y="30"/>
                </a:cubicBezTo>
                <a:cubicBezTo>
                  <a:pt x="96" y="30"/>
                  <a:pt x="96" y="30"/>
                  <a:pt x="96" y="30"/>
                </a:cubicBezTo>
                <a:cubicBezTo>
                  <a:pt x="104" y="53"/>
                  <a:pt x="104" y="53"/>
                  <a:pt x="104" y="53"/>
                </a:cubicBezTo>
                <a:cubicBezTo>
                  <a:pt x="100" y="66"/>
                  <a:pt x="100" y="66"/>
                  <a:pt x="100" y="66"/>
                </a:cubicBezTo>
                <a:cubicBezTo>
                  <a:pt x="96" y="65"/>
                  <a:pt x="96" y="65"/>
                  <a:pt x="96" y="65"/>
                </a:cubicBezTo>
                <a:cubicBezTo>
                  <a:pt x="97" y="55"/>
                  <a:pt x="97" y="55"/>
                  <a:pt x="97" y="55"/>
                </a:cubicBezTo>
                <a:cubicBezTo>
                  <a:pt x="94" y="47"/>
                  <a:pt x="94" y="47"/>
                  <a:pt x="94" y="47"/>
                </a:cubicBezTo>
                <a:cubicBezTo>
                  <a:pt x="93" y="65"/>
                  <a:pt x="93" y="65"/>
                  <a:pt x="93" y="65"/>
                </a:cubicBezTo>
                <a:cubicBezTo>
                  <a:pt x="90" y="100"/>
                  <a:pt x="90" y="100"/>
                  <a:pt x="90" y="100"/>
                </a:cubicBezTo>
                <a:cubicBezTo>
                  <a:pt x="83" y="100"/>
                  <a:pt x="83" y="100"/>
                  <a:pt x="83" y="100"/>
                </a:cubicBezTo>
                <a:cubicBezTo>
                  <a:pt x="83" y="68"/>
                  <a:pt x="83" y="68"/>
                  <a:pt x="83" y="68"/>
                </a:cubicBezTo>
                <a:cubicBezTo>
                  <a:pt x="79" y="68"/>
                  <a:pt x="79" y="68"/>
                  <a:pt x="79" y="68"/>
                </a:cubicBezTo>
                <a:cubicBezTo>
                  <a:pt x="74" y="100"/>
                  <a:pt x="74" y="100"/>
                  <a:pt x="74" y="100"/>
                </a:cubicBezTo>
                <a:cubicBezTo>
                  <a:pt x="67" y="100"/>
                  <a:pt x="67" y="100"/>
                  <a:pt x="67" y="100"/>
                </a:cubicBezTo>
                <a:cubicBezTo>
                  <a:pt x="69" y="65"/>
                  <a:pt x="69" y="65"/>
                  <a:pt x="69" y="65"/>
                </a:cubicBezTo>
                <a:cubicBezTo>
                  <a:pt x="69" y="48"/>
                  <a:pt x="69" y="48"/>
                  <a:pt x="69" y="48"/>
                </a:cubicBezTo>
                <a:cubicBezTo>
                  <a:pt x="53" y="61"/>
                  <a:pt x="53" y="61"/>
                  <a:pt x="53" y="61"/>
                </a:cubicBezTo>
                <a:cubicBezTo>
                  <a:pt x="41" y="53"/>
                  <a:pt x="41" y="53"/>
                  <a:pt x="41" y="53"/>
                </a:cubicBezTo>
                <a:cubicBezTo>
                  <a:pt x="41" y="65"/>
                  <a:pt x="41" y="65"/>
                  <a:pt x="41" y="65"/>
                </a:cubicBezTo>
                <a:cubicBezTo>
                  <a:pt x="37" y="100"/>
                  <a:pt x="37" y="100"/>
                  <a:pt x="37" y="100"/>
                </a:cubicBezTo>
                <a:cubicBezTo>
                  <a:pt x="30" y="100"/>
                  <a:pt x="30" y="100"/>
                  <a:pt x="30" y="100"/>
                </a:cubicBezTo>
                <a:cubicBezTo>
                  <a:pt x="30" y="68"/>
                  <a:pt x="30" y="68"/>
                  <a:pt x="30" y="68"/>
                </a:cubicBezTo>
                <a:cubicBezTo>
                  <a:pt x="27" y="68"/>
                  <a:pt x="27" y="68"/>
                  <a:pt x="27" y="68"/>
                </a:cubicBezTo>
                <a:cubicBezTo>
                  <a:pt x="20" y="100"/>
                  <a:pt x="20" y="100"/>
                  <a:pt x="20" y="100"/>
                </a:cubicBezTo>
                <a:cubicBezTo>
                  <a:pt x="14" y="100"/>
                  <a:pt x="14" y="100"/>
                  <a:pt x="14" y="100"/>
                </a:cubicBezTo>
                <a:cubicBezTo>
                  <a:pt x="16" y="65"/>
                  <a:pt x="16" y="65"/>
                  <a:pt x="16" y="65"/>
                </a:cubicBezTo>
                <a:cubicBezTo>
                  <a:pt x="16" y="49"/>
                  <a:pt x="16" y="49"/>
                  <a:pt x="16" y="49"/>
                </a:cubicBezTo>
                <a:cubicBezTo>
                  <a:pt x="7" y="60"/>
                  <a:pt x="7" y="60"/>
                  <a:pt x="7" y="60"/>
                </a:cubicBezTo>
                <a:cubicBezTo>
                  <a:pt x="7" y="65"/>
                  <a:pt x="7" y="65"/>
                  <a:pt x="7" y="65"/>
                </a:cubicBezTo>
                <a:cubicBezTo>
                  <a:pt x="10" y="65"/>
                  <a:pt x="10" y="65"/>
                  <a:pt x="10" y="65"/>
                </a:cubicBezTo>
                <a:cubicBezTo>
                  <a:pt x="10" y="89"/>
                  <a:pt x="10" y="89"/>
                  <a:pt x="10" y="89"/>
                </a:cubicBezTo>
                <a:cubicBezTo>
                  <a:pt x="0" y="89"/>
                  <a:pt x="0" y="89"/>
                  <a:pt x="0" y="89"/>
                </a:cubicBezTo>
                <a:cubicBezTo>
                  <a:pt x="0" y="65"/>
                  <a:pt x="0" y="65"/>
                  <a:pt x="0" y="65"/>
                </a:cubicBezTo>
                <a:cubicBezTo>
                  <a:pt x="3" y="65"/>
                  <a:pt x="3" y="65"/>
                  <a:pt x="3" y="65"/>
                </a:cubicBezTo>
                <a:cubicBezTo>
                  <a:pt x="3" y="60"/>
                  <a:pt x="3" y="60"/>
                  <a:pt x="3" y="60"/>
                </a:cubicBezTo>
                <a:cubicBezTo>
                  <a:pt x="1" y="59"/>
                  <a:pt x="1" y="59"/>
                  <a:pt x="1" y="59"/>
                </a:cubicBezTo>
                <a:cubicBezTo>
                  <a:pt x="15" y="30"/>
                  <a:pt x="15" y="30"/>
                  <a:pt x="15" y="30"/>
                </a:cubicBezTo>
                <a:close/>
                <a:moveTo>
                  <a:pt x="86" y="4"/>
                </a:moveTo>
                <a:cubicBezTo>
                  <a:pt x="80" y="0"/>
                  <a:pt x="73" y="2"/>
                  <a:pt x="70" y="8"/>
                </a:cubicBezTo>
                <a:cubicBezTo>
                  <a:pt x="67" y="13"/>
                  <a:pt x="68" y="20"/>
                  <a:pt x="74" y="24"/>
                </a:cubicBezTo>
                <a:cubicBezTo>
                  <a:pt x="79" y="27"/>
                  <a:pt x="87" y="25"/>
                  <a:pt x="90" y="20"/>
                </a:cubicBezTo>
                <a:cubicBezTo>
                  <a:pt x="93" y="14"/>
                  <a:pt x="91" y="7"/>
                  <a:pt x="86" y="4"/>
                </a:cubicBezTo>
                <a:close/>
                <a:moveTo>
                  <a:pt x="22" y="4"/>
                </a:moveTo>
                <a:cubicBezTo>
                  <a:pt x="28" y="0"/>
                  <a:pt x="35" y="2"/>
                  <a:pt x="38" y="8"/>
                </a:cubicBezTo>
                <a:cubicBezTo>
                  <a:pt x="41" y="13"/>
                  <a:pt x="40" y="20"/>
                  <a:pt x="34" y="24"/>
                </a:cubicBezTo>
                <a:cubicBezTo>
                  <a:pt x="29" y="27"/>
                  <a:pt x="21" y="25"/>
                  <a:pt x="18" y="20"/>
                </a:cubicBezTo>
                <a:cubicBezTo>
                  <a:pt x="15" y="14"/>
                  <a:pt x="17" y="7"/>
                  <a:pt x="22" y="4"/>
                </a:cubicBezTo>
                <a:close/>
              </a:path>
            </a:pathLst>
          </a:custGeom>
          <a:solidFill>
            <a:srgbClr val="0043CF"/>
          </a:solidFill>
          <a:ln>
            <a:noFill/>
          </a:ln>
        </p:spPr>
        <p:txBody>
          <a:bodyPr vert="horz" wrap="square" lIns="76822" tIns="38411" rIns="76822" bIns="38411" numCol="1" anchor="t" anchorCtr="0" compatLnSpc="1"/>
          <a:lstStyle/>
          <a:p>
            <a:endParaRPr lang="zh-CN" altLang="en-US" sz="1335">
              <a:solidFill>
                <a:schemeClr val="tx1">
                  <a:lumMod val="75000"/>
                  <a:lumOff val="25000"/>
                </a:schemeClr>
              </a:solidFill>
              <a:latin typeface="等线" panose="02010600030101010101" charset="-122"/>
              <a:ea typeface="微软雅黑" panose="020B0503020204020204" pitchFamily="34" charset="-122"/>
            </a:endParaRPr>
          </a:p>
        </p:txBody>
      </p:sp>
      <p:sp>
        <p:nvSpPr>
          <p:cNvPr id="124" name="Freeform 196"/>
          <p:cNvSpPr>
            <a:spLocks noEditPoints="1"/>
          </p:cNvSpPr>
          <p:nvPr/>
        </p:nvSpPr>
        <p:spPr bwMode="auto">
          <a:xfrm>
            <a:off x="5780154" y="1906487"/>
            <a:ext cx="432162" cy="546000"/>
          </a:xfrm>
          <a:custGeom>
            <a:avLst/>
            <a:gdLst>
              <a:gd name="T0" fmla="*/ 73 w 90"/>
              <a:gd name="T1" fmla="*/ 13 h 114"/>
              <a:gd name="T2" fmla="*/ 78 w 90"/>
              <a:gd name="T3" fmla="*/ 67 h 114"/>
              <a:gd name="T4" fmla="*/ 72 w 90"/>
              <a:gd name="T5" fmla="*/ 45 h 114"/>
              <a:gd name="T6" fmla="*/ 64 w 90"/>
              <a:gd name="T7" fmla="*/ 22 h 114"/>
              <a:gd name="T8" fmla="*/ 21 w 90"/>
              <a:gd name="T9" fmla="*/ 22 h 114"/>
              <a:gd name="T10" fmla="*/ 21 w 90"/>
              <a:gd name="T11" fmla="*/ 64 h 114"/>
              <a:gd name="T12" fmla="*/ 45 w 90"/>
              <a:gd name="T13" fmla="*/ 73 h 114"/>
              <a:gd name="T14" fmla="*/ 45 w 90"/>
              <a:gd name="T15" fmla="*/ 86 h 114"/>
              <a:gd name="T16" fmla="*/ 12 w 90"/>
              <a:gd name="T17" fmla="*/ 73 h 114"/>
              <a:gd name="T18" fmla="*/ 12 w 90"/>
              <a:gd name="T19" fmla="*/ 13 h 114"/>
              <a:gd name="T20" fmla="*/ 58 w 90"/>
              <a:gd name="T21" fmla="*/ 47 h 114"/>
              <a:gd name="T22" fmla="*/ 54 w 90"/>
              <a:gd name="T23" fmla="*/ 75 h 114"/>
              <a:gd name="T24" fmla="*/ 49 w 90"/>
              <a:gd name="T25" fmla="*/ 80 h 114"/>
              <a:gd name="T26" fmla="*/ 60 w 90"/>
              <a:gd name="T27" fmla="*/ 114 h 114"/>
              <a:gd name="T28" fmla="*/ 83 w 90"/>
              <a:gd name="T29" fmla="*/ 104 h 114"/>
              <a:gd name="T30" fmla="*/ 88 w 90"/>
              <a:gd name="T31" fmla="*/ 75 h 114"/>
              <a:gd name="T32" fmla="*/ 81 w 90"/>
              <a:gd name="T33" fmla="*/ 76 h 114"/>
              <a:gd name="T34" fmla="*/ 75 w 90"/>
              <a:gd name="T35" fmla="*/ 73 h 114"/>
              <a:gd name="T36" fmla="*/ 73 w 90"/>
              <a:gd name="T37" fmla="*/ 72 h 114"/>
              <a:gd name="T38" fmla="*/ 66 w 90"/>
              <a:gd name="T39" fmla="*/ 46 h 114"/>
              <a:gd name="T40" fmla="*/ 37 w 90"/>
              <a:gd name="T41" fmla="*/ 25 h 114"/>
              <a:gd name="T42" fmla="*/ 43 w 90"/>
              <a:gd name="T43" fmla="*/ 31 h 114"/>
              <a:gd name="T44" fmla="*/ 49 w 90"/>
              <a:gd name="T45" fmla="*/ 25 h 114"/>
              <a:gd name="T46" fmla="*/ 43 w 90"/>
              <a:gd name="T47" fmla="*/ 20 h 114"/>
              <a:gd name="T48" fmla="*/ 37 w 90"/>
              <a:gd name="T49" fmla="*/ 25 h 114"/>
              <a:gd name="T50" fmla="*/ 50 w 90"/>
              <a:gd name="T51" fmla="*/ 34 h 114"/>
              <a:gd name="T52" fmla="*/ 33 w 90"/>
              <a:gd name="T53" fmla="*/ 40 h 114"/>
              <a:gd name="T54" fmla="*/ 37 w 90"/>
              <a:gd name="T55" fmla="*/ 40 h 114"/>
              <a:gd name="T56" fmla="*/ 37 w 90"/>
              <a:gd name="T57" fmla="*/ 56 h 114"/>
              <a:gd name="T58" fmla="*/ 34 w 90"/>
              <a:gd name="T59" fmla="*/ 59 h 114"/>
              <a:gd name="T60" fmla="*/ 33 w 90"/>
              <a:gd name="T61" fmla="*/ 65 h 114"/>
              <a:gd name="T62" fmla="*/ 51 w 90"/>
              <a:gd name="T63" fmla="*/ 58 h 114"/>
              <a:gd name="T64" fmla="*/ 50 w 90"/>
              <a:gd name="T65" fmla="*/ 5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114">
                <a:moveTo>
                  <a:pt x="42" y="0"/>
                </a:moveTo>
                <a:cubicBezTo>
                  <a:pt x="54" y="0"/>
                  <a:pt x="65" y="5"/>
                  <a:pt x="73" y="13"/>
                </a:cubicBezTo>
                <a:cubicBezTo>
                  <a:pt x="80" y="20"/>
                  <a:pt x="85" y="31"/>
                  <a:pt x="85" y="43"/>
                </a:cubicBezTo>
                <a:cubicBezTo>
                  <a:pt x="85" y="52"/>
                  <a:pt x="82" y="60"/>
                  <a:pt x="78" y="67"/>
                </a:cubicBezTo>
                <a:cubicBezTo>
                  <a:pt x="74" y="66"/>
                  <a:pt x="74" y="66"/>
                  <a:pt x="74" y="66"/>
                </a:cubicBezTo>
                <a:cubicBezTo>
                  <a:pt x="72" y="45"/>
                  <a:pt x="72" y="45"/>
                  <a:pt x="72" y="45"/>
                </a:cubicBezTo>
                <a:cubicBezTo>
                  <a:pt x="73" y="45"/>
                  <a:pt x="73" y="44"/>
                  <a:pt x="73" y="43"/>
                </a:cubicBezTo>
                <a:cubicBezTo>
                  <a:pt x="73" y="35"/>
                  <a:pt x="69" y="27"/>
                  <a:pt x="64" y="22"/>
                </a:cubicBezTo>
                <a:cubicBezTo>
                  <a:pt x="58" y="16"/>
                  <a:pt x="51" y="13"/>
                  <a:pt x="42" y="13"/>
                </a:cubicBezTo>
                <a:cubicBezTo>
                  <a:pt x="34" y="13"/>
                  <a:pt x="27" y="16"/>
                  <a:pt x="21" y="22"/>
                </a:cubicBezTo>
                <a:cubicBezTo>
                  <a:pt x="16" y="27"/>
                  <a:pt x="12" y="35"/>
                  <a:pt x="12" y="43"/>
                </a:cubicBezTo>
                <a:cubicBezTo>
                  <a:pt x="12" y="51"/>
                  <a:pt x="16" y="59"/>
                  <a:pt x="21" y="64"/>
                </a:cubicBezTo>
                <a:cubicBezTo>
                  <a:pt x="27" y="70"/>
                  <a:pt x="34" y="73"/>
                  <a:pt x="42" y="73"/>
                </a:cubicBezTo>
                <a:cubicBezTo>
                  <a:pt x="43" y="73"/>
                  <a:pt x="44" y="73"/>
                  <a:pt x="45" y="73"/>
                </a:cubicBezTo>
                <a:cubicBezTo>
                  <a:pt x="43" y="81"/>
                  <a:pt x="43" y="81"/>
                  <a:pt x="43" y="81"/>
                </a:cubicBezTo>
                <a:cubicBezTo>
                  <a:pt x="45" y="86"/>
                  <a:pt x="45" y="86"/>
                  <a:pt x="45" y="86"/>
                </a:cubicBezTo>
                <a:cubicBezTo>
                  <a:pt x="44" y="86"/>
                  <a:pt x="43" y="86"/>
                  <a:pt x="42" y="86"/>
                </a:cubicBezTo>
                <a:cubicBezTo>
                  <a:pt x="31" y="86"/>
                  <a:pt x="20" y="81"/>
                  <a:pt x="12" y="73"/>
                </a:cubicBezTo>
                <a:cubicBezTo>
                  <a:pt x="5" y="65"/>
                  <a:pt x="0" y="55"/>
                  <a:pt x="0" y="43"/>
                </a:cubicBezTo>
                <a:cubicBezTo>
                  <a:pt x="0" y="31"/>
                  <a:pt x="5" y="20"/>
                  <a:pt x="12" y="13"/>
                </a:cubicBezTo>
                <a:cubicBezTo>
                  <a:pt x="20" y="5"/>
                  <a:pt x="31" y="0"/>
                  <a:pt x="42" y="0"/>
                </a:cubicBezTo>
                <a:close/>
                <a:moveTo>
                  <a:pt x="58" y="47"/>
                </a:moveTo>
                <a:cubicBezTo>
                  <a:pt x="56" y="76"/>
                  <a:pt x="56" y="76"/>
                  <a:pt x="56" y="76"/>
                </a:cubicBezTo>
                <a:cubicBezTo>
                  <a:pt x="54" y="75"/>
                  <a:pt x="54" y="75"/>
                  <a:pt x="54" y="75"/>
                </a:cubicBezTo>
                <a:cubicBezTo>
                  <a:pt x="50" y="77"/>
                  <a:pt x="50" y="77"/>
                  <a:pt x="50" y="77"/>
                </a:cubicBezTo>
                <a:cubicBezTo>
                  <a:pt x="49" y="80"/>
                  <a:pt x="49" y="80"/>
                  <a:pt x="49" y="80"/>
                </a:cubicBezTo>
                <a:cubicBezTo>
                  <a:pt x="59" y="105"/>
                  <a:pt x="59" y="105"/>
                  <a:pt x="59" y="105"/>
                </a:cubicBezTo>
                <a:cubicBezTo>
                  <a:pt x="60" y="114"/>
                  <a:pt x="60" y="114"/>
                  <a:pt x="60" y="114"/>
                </a:cubicBezTo>
                <a:cubicBezTo>
                  <a:pt x="83" y="113"/>
                  <a:pt x="83" y="113"/>
                  <a:pt x="83" y="113"/>
                </a:cubicBezTo>
                <a:cubicBezTo>
                  <a:pt x="83" y="104"/>
                  <a:pt x="83" y="104"/>
                  <a:pt x="83" y="104"/>
                </a:cubicBezTo>
                <a:cubicBezTo>
                  <a:pt x="90" y="79"/>
                  <a:pt x="90" y="79"/>
                  <a:pt x="90" y="79"/>
                </a:cubicBezTo>
                <a:cubicBezTo>
                  <a:pt x="88" y="75"/>
                  <a:pt x="88" y="75"/>
                  <a:pt x="88" y="75"/>
                </a:cubicBezTo>
                <a:cubicBezTo>
                  <a:pt x="83" y="74"/>
                  <a:pt x="83" y="74"/>
                  <a:pt x="83" y="74"/>
                </a:cubicBezTo>
                <a:cubicBezTo>
                  <a:pt x="81" y="76"/>
                  <a:pt x="81" y="76"/>
                  <a:pt x="81" y="76"/>
                </a:cubicBezTo>
                <a:cubicBezTo>
                  <a:pt x="80" y="74"/>
                  <a:pt x="80" y="74"/>
                  <a:pt x="80" y="74"/>
                </a:cubicBezTo>
                <a:cubicBezTo>
                  <a:pt x="75" y="73"/>
                  <a:pt x="75" y="73"/>
                  <a:pt x="75" y="73"/>
                </a:cubicBezTo>
                <a:cubicBezTo>
                  <a:pt x="74" y="74"/>
                  <a:pt x="74" y="74"/>
                  <a:pt x="74" y="74"/>
                </a:cubicBezTo>
                <a:cubicBezTo>
                  <a:pt x="73" y="72"/>
                  <a:pt x="73" y="72"/>
                  <a:pt x="73" y="72"/>
                </a:cubicBezTo>
                <a:cubicBezTo>
                  <a:pt x="69" y="71"/>
                  <a:pt x="69" y="71"/>
                  <a:pt x="69" y="71"/>
                </a:cubicBezTo>
                <a:cubicBezTo>
                  <a:pt x="66" y="46"/>
                  <a:pt x="66" y="46"/>
                  <a:pt x="66" y="46"/>
                </a:cubicBezTo>
                <a:cubicBezTo>
                  <a:pt x="58" y="47"/>
                  <a:pt x="58" y="47"/>
                  <a:pt x="58" y="47"/>
                </a:cubicBezTo>
                <a:close/>
                <a:moveTo>
                  <a:pt x="37" y="25"/>
                </a:moveTo>
                <a:cubicBezTo>
                  <a:pt x="37" y="27"/>
                  <a:pt x="38" y="28"/>
                  <a:pt x="39" y="30"/>
                </a:cubicBezTo>
                <a:cubicBezTo>
                  <a:pt x="40" y="31"/>
                  <a:pt x="41" y="31"/>
                  <a:pt x="43" y="31"/>
                </a:cubicBezTo>
                <a:cubicBezTo>
                  <a:pt x="45" y="31"/>
                  <a:pt x="46" y="31"/>
                  <a:pt x="47" y="30"/>
                </a:cubicBezTo>
                <a:cubicBezTo>
                  <a:pt x="48" y="28"/>
                  <a:pt x="49" y="27"/>
                  <a:pt x="49" y="25"/>
                </a:cubicBezTo>
                <a:cubicBezTo>
                  <a:pt x="49" y="24"/>
                  <a:pt x="48" y="22"/>
                  <a:pt x="47" y="21"/>
                </a:cubicBezTo>
                <a:cubicBezTo>
                  <a:pt x="46" y="20"/>
                  <a:pt x="45" y="20"/>
                  <a:pt x="43" y="20"/>
                </a:cubicBezTo>
                <a:cubicBezTo>
                  <a:pt x="41" y="20"/>
                  <a:pt x="40" y="20"/>
                  <a:pt x="39" y="21"/>
                </a:cubicBezTo>
                <a:cubicBezTo>
                  <a:pt x="38" y="22"/>
                  <a:pt x="37" y="24"/>
                  <a:pt x="37" y="25"/>
                </a:cubicBezTo>
                <a:close/>
                <a:moveTo>
                  <a:pt x="50" y="56"/>
                </a:moveTo>
                <a:cubicBezTo>
                  <a:pt x="50" y="34"/>
                  <a:pt x="50" y="34"/>
                  <a:pt x="50" y="34"/>
                </a:cubicBezTo>
                <a:cubicBezTo>
                  <a:pt x="33" y="34"/>
                  <a:pt x="33" y="34"/>
                  <a:pt x="33" y="34"/>
                </a:cubicBezTo>
                <a:cubicBezTo>
                  <a:pt x="33" y="40"/>
                  <a:pt x="33" y="40"/>
                  <a:pt x="33" y="40"/>
                </a:cubicBezTo>
                <a:cubicBezTo>
                  <a:pt x="34" y="40"/>
                  <a:pt x="34" y="40"/>
                  <a:pt x="34" y="40"/>
                </a:cubicBezTo>
                <a:cubicBezTo>
                  <a:pt x="36" y="40"/>
                  <a:pt x="36" y="40"/>
                  <a:pt x="37" y="40"/>
                </a:cubicBezTo>
                <a:cubicBezTo>
                  <a:pt x="37" y="40"/>
                  <a:pt x="37" y="41"/>
                  <a:pt x="37" y="43"/>
                </a:cubicBezTo>
                <a:cubicBezTo>
                  <a:pt x="37" y="56"/>
                  <a:pt x="37" y="56"/>
                  <a:pt x="37" y="56"/>
                </a:cubicBezTo>
                <a:cubicBezTo>
                  <a:pt x="37" y="57"/>
                  <a:pt x="37" y="58"/>
                  <a:pt x="37" y="58"/>
                </a:cubicBezTo>
                <a:cubicBezTo>
                  <a:pt x="36" y="59"/>
                  <a:pt x="36" y="59"/>
                  <a:pt x="34" y="59"/>
                </a:cubicBezTo>
                <a:cubicBezTo>
                  <a:pt x="33" y="59"/>
                  <a:pt x="33" y="59"/>
                  <a:pt x="33" y="59"/>
                </a:cubicBezTo>
                <a:cubicBezTo>
                  <a:pt x="33" y="65"/>
                  <a:pt x="33" y="65"/>
                  <a:pt x="33" y="65"/>
                </a:cubicBezTo>
                <a:cubicBezTo>
                  <a:pt x="51" y="65"/>
                  <a:pt x="51" y="65"/>
                  <a:pt x="51" y="65"/>
                </a:cubicBezTo>
                <a:cubicBezTo>
                  <a:pt x="51" y="58"/>
                  <a:pt x="51" y="58"/>
                  <a:pt x="51" y="58"/>
                </a:cubicBezTo>
                <a:cubicBezTo>
                  <a:pt x="51" y="58"/>
                  <a:pt x="51" y="58"/>
                  <a:pt x="51" y="58"/>
                </a:cubicBezTo>
                <a:cubicBezTo>
                  <a:pt x="51" y="58"/>
                  <a:pt x="50" y="57"/>
                  <a:pt x="50" y="56"/>
                </a:cubicBezTo>
                <a:close/>
              </a:path>
            </a:pathLst>
          </a:custGeom>
          <a:solidFill>
            <a:schemeClr val="bg1"/>
          </a:solidFill>
          <a:ln>
            <a:noFill/>
          </a:ln>
        </p:spPr>
        <p:txBody>
          <a:bodyPr vert="horz" wrap="square" lIns="76822" tIns="38411" rIns="76822" bIns="38411" numCol="1" anchor="t" anchorCtr="0" compatLnSpc="1"/>
          <a:lstStyle/>
          <a:p>
            <a:endParaRPr lang="zh-CN" altLang="en-US" sz="1335">
              <a:solidFill>
                <a:schemeClr val="bg1"/>
              </a:solidFill>
              <a:latin typeface="等线" panose="02010600030101010101" charset="-122"/>
              <a:ea typeface="微软雅黑" panose="020B0503020204020204" pitchFamily="34" charset="-122"/>
            </a:endParaRPr>
          </a:p>
        </p:txBody>
      </p:sp>
      <p:sp>
        <p:nvSpPr>
          <p:cNvPr id="125" name="Freeform 200"/>
          <p:cNvSpPr>
            <a:spLocks noEditPoints="1"/>
          </p:cNvSpPr>
          <p:nvPr/>
        </p:nvSpPr>
        <p:spPr bwMode="auto">
          <a:xfrm>
            <a:off x="9005084" y="1867331"/>
            <a:ext cx="502092" cy="516920"/>
          </a:xfrm>
          <a:custGeom>
            <a:avLst/>
            <a:gdLst>
              <a:gd name="T0" fmla="*/ 50 w 104"/>
              <a:gd name="T1" fmla="*/ 26 h 107"/>
              <a:gd name="T2" fmla="*/ 5 w 104"/>
              <a:gd name="T3" fmla="*/ 51 h 107"/>
              <a:gd name="T4" fmla="*/ 67 w 104"/>
              <a:gd name="T5" fmla="*/ 93 h 107"/>
              <a:gd name="T6" fmla="*/ 102 w 104"/>
              <a:gd name="T7" fmla="*/ 107 h 107"/>
              <a:gd name="T8" fmla="*/ 67 w 104"/>
              <a:gd name="T9" fmla="*/ 93 h 107"/>
              <a:gd name="T10" fmla="*/ 81 w 104"/>
              <a:gd name="T11" fmla="*/ 83 h 107"/>
              <a:gd name="T12" fmla="*/ 85 w 104"/>
              <a:gd name="T13" fmla="*/ 91 h 107"/>
              <a:gd name="T14" fmla="*/ 88 w 104"/>
              <a:gd name="T15" fmla="*/ 83 h 107"/>
              <a:gd name="T16" fmla="*/ 81 w 104"/>
              <a:gd name="T17" fmla="*/ 75 h 107"/>
              <a:gd name="T18" fmla="*/ 55 w 104"/>
              <a:gd name="T19" fmla="*/ 73 h 107"/>
              <a:gd name="T20" fmla="*/ 0 w 104"/>
              <a:gd name="T21" fmla="*/ 107 h 107"/>
              <a:gd name="T22" fmla="*/ 83 w 104"/>
              <a:gd name="T23" fmla="*/ 48 h 107"/>
              <a:gd name="T24" fmla="*/ 83 w 104"/>
              <a:gd name="T25" fmla="*/ 72 h 107"/>
              <a:gd name="T26" fmla="*/ 83 w 104"/>
              <a:gd name="T27" fmla="*/ 48 h 107"/>
              <a:gd name="T28" fmla="*/ 59 w 104"/>
              <a:gd name="T29" fmla="*/ 46 h 107"/>
              <a:gd name="T30" fmla="*/ 68 w 104"/>
              <a:gd name="T31" fmla="*/ 48 h 107"/>
              <a:gd name="T32" fmla="*/ 63 w 104"/>
              <a:gd name="T33" fmla="*/ 41 h 107"/>
              <a:gd name="T34" fmla="*/ 52 w 104"/>
              <a:gd name="T35" fmla="*/ 42 h 107"/>
              <a:gd name="T36" fmla="*/ 37 w 104"/>
              <a:gd name="T37" fmla="*/ 20 h 107"/>
              <a:gd name="T38" fmla="*/ 33 w 104"/>
              <a:gd name="T39" fmla="*/ 0 h 107"/>
              <a:gd name="T40" fmla="*/ 42 w 104"/>
              <a:gd name="T41" fmla="*/ 1 h 107"/>
              <a:gd name="T42" fmla="*/ 43 w 104"/>
              <a:gd name="T43" fmla="*/ 9 h 107"/>
              <a:gd name="T44" fmla="*/ 37 w 104"/>
              <a:gd name="T45" fmla="*/ 13 h 107"/>
              <a:gd name="T46" fmla="*/ 39 w 104"/>
              <a:gd name="T47" fmla="*/ 4 h 107"/>
              <a:gd name="T48" fmla="*/ 37 w 104"/>
              <a:gd name="T49" fmla="*/ 10 h 107"/>
              <a:gd name="T50" fmla="*/ 48 w 104"/>
              <a:gd name="T51" fmla="*/ 20 h 107"/>
              <a:gd name="T52" fmla="*/ 44 w 104"/>
              <a:gd name="T53" fmla="*/ 0 h 107"/>
              <a:gd name="T54" fmla="*/ 48 w 104"/>
              <a:gd name="T55" fmla="*/ 20 h 107"/>
              <a:gd name="T56" fmla="*/ 55 w 104"/>
              <a:gd name="T57" fmla="*/ 20 h 107"/>
              <a:gd name="T58" fmla="*/ 52 w 104"/>
              <a:gd name="T59" fmla="*/ 21 h 107"/>
              <a:gd name="T60" fmla="*/ 49 w 104"/>
              <a:gd name="T61" fmla="*/ 15 h 107"/>
              <a:gd name="T62" fmla="*/ 53 w 104"/>
              <a:gd name="T63" fmla="*/ 11 h 107"/>
              <a:gd name="T64" fmla="*/ 54 w 104"/>
              <a:gd name="T65" fmla="*/ 7 h 107"/>
              <a:gd name="T66" fmla="*/ 53 w 104"/>
              <a:gd name="T67" fmla="*/ 8 h 107"/>
              <a:gd name="T68" fmla="*/ 53 w 104"/>
              <a:gd name="T69" fmla="*/ 10 h 107"/>
              <a:gd name="T70" fmla="*/ 49 w 104"/>
              <a:gd name="T71" fmla="*/ 7 h 107"/>
              <a:gd name="T72" fmla="*/ 59 w 104"/>
              <a:gd name="T73" fmla="*/ 7 h 107"/>
              <a:gd name="T74" fmla="*/ 54 w 104"/>
              <a:gd name="T75" fmla="*/ 17 h 107"/>
              <a:gd name="T76" fmla="*/ 53 w 104"/>
              <a:gd name="T77" fmla="*/ 14 h 107"/>
              <a:gd name="T78" fmla="*/ 54 w 104"/>
              <a:gd name="T79" fmla="*/ 18 h 107"/>
              <a:gd name="T80" fmla="*/ 69 w 104"/>
              <a:gd name="T81" fmla="*/ 20 h 107"/>
              <a:gd name="T82" fmla="*/ 65 w 104"/>
              <a:gd name="T83" fmla="*/ 7 h 107"/>
              <a:gd name="T84" fmla="*/ 64 w 104"/>
              <a:gd name="T85" fmla="*/ 7 h 107"/>
              <a:gd name="T86" fmla="*/ 59 w 104"/>
              <a:gd name="T87" fmla="*/ 20 h 107"/>
              <a:gd name="T88" fmla="*/ 64 w 104"/>
              <a:gd name="T89" fmla="*/ 4 h 107"/>
              <a:gd name="T90" fmla="*/ 66 w 104"/>
              <a:gd name="T91" fmla="*/ 4 h 107"/>
              <a:gd name="T92" fmla="*/ 69 w 104"/>
              <a:gd name="T93" fmla="*/ 6 h 107"/>
              <a:gd name="T94" fmla="*/ 24 w 104"/>
              <a:gd name="T95" fmla="*/ 55 h 107"/>
              <a:gd name="T96" fmla="*/ 21 w 104"/>
              <a:gd name="T97" fmla="*/ 63 h 107"/>
              <a:gd name="T98" fmla="*/ 34 w 104"/>
              <a:gd name="T99" fmla="*/ 63 h 107"/>
              <a:gd name="T100" fmla="*/ 31 w 104"/>
              <a:gd name="T101" fmla="*/ 5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 h="107">
                <a:moveTo>
                  <a:pt x="5" y="26"/>
                </a:moveTo>
                <a:cubicBezTo>
                  <a:pt x="50" y="26"/>
                  <a:pt x="50" y="26"/>
                  <a:pt x="50" y="26"/>
                </a:cubicBezTo>
                <a:cubicBezTo>
                  <a:pt x="50" y="51"/>
                  <a:pt x="50" y="51"/>
                  <a:pt x="50" y="51"/>
                </a:cubicBezTo>
                <a:cubicBezTo>
                  <a:pt x="5" y="51"/>
                  <a:pt x="5" y="51"/>
                  <a:pt x="5" y="51"/>
                </a:cubicBezTo>
                <a:cubicBezTo>
                  <a:pt x="5" y="26"/>
                  <a:pt x="5" y="26"/>
                  <a:pt x="5" y="26"/>
                </a:cubicBezTo>
                <a:close/>
                <a:moveTo>
                  <a:pt x="67" y="93"/>
                </a:moveTo>
                <a:cubicBezTo>
                  <a:pt x="102" y="93"/>
                  <a:pt x="102" y="93"/>
                  <a:pt x="102" y="93"/>
                </a:cubicBezTo>
                <a:cubicBezTo>
                  <a:pt x="102" y="107"/>
                  <a:pt x="102" y="107"/>
                  <a:pt x="102" y="107"/>
                </a:cubicBezTo>
                <a:cubicBezTo>
                  <a:pt x="67" y="107"/>
                  <a:pt x="67" y="107"/>
                  <a:pt x="67" y="107"/>
                </a:cubicBezTo>
                <a:cubicBezTo>
                  <a:pt x="67" y="93"/>
                  <a:pt x="67" y="93"/>
                  <a:pt x="67" y="93"/>
                </a:cubicBezTo>
                <a:close/>
                <a:moveTo>
                  <a:pt x="81" y="75"/>
                </a:moveTo>
                <a:cubicBezTo>
                  <a:pt x="81" y="83"/>
                  <a:pt x="81" y="83"/>
                  <a:pt x="81" y="83"/>
                </a:cubicBezTo>
                <a:cubicBezTo>
                  <a:pt x="78" y="83"/>
                  <a:pt x="78" y="83"/>
                  <a:pt x="78" y="83"/>
                </a:cubicBezTo>
                <a:cubicBezTo>
                  <a:pt x="85" y="91"/>
                  <a:pt x="85" y="91"/>
                  <a:pt x="85" y="91"/>
                </a:cubicBezTo>
                <a:cubicBezTo>
                  <a:pt x="91" y="83"/>
                  <a:pt x="91" y="83"/>
                  <a:pt x="91" y="83"/>
                </a:cubicBezTo>
                <a:cubicBezTo>
                  <a:pt x="88" y="83"/>
                  <a:pt x="88" y="83"/>
                  <a:pt x="88" y="83"/>
                </a:cubicBezTo>
                <a:cubicBezTo>
                  <a:pt x="88" y="75"/>
                  <a:pt x="88" y="75"/>
                  <a:pt x="88" y="75"/>
                </a:cubicBezTo>
                <a:cubicBezTo>
                  <a:pt x="81" y="75"/>
                  <a:pt x="81" y="75"/>
                  <a:pt x="81" y="75"/>
                </a:cubicBezTo>
                <a:close/>
                <a:moveTo>
                  <a:pt x="0" y="73"/>
                </a:moveTo>
                <a:cubicBezTo>
                  <a:pt x="55" y="73"/>
                  <a:pt x="55" y="73"/>
                  <a:pt x="55" y="73"/>
                </a:cubicBezTo>
                <a:cubicBezTo>
                  <a:pt x="55" y="107"/>
                  <a:pt x="55" y="107"/>
                  <a:pt x="55" y="107"/>
                </a:cubicBezTo>
                <a:cubicBezTo>
                  <a:pt x="0" y="107"/>
                  <a:pt x="0" y="107"/>
                  <a:pt x="0" y="107"/>
                </a:cubicBezTo>
                <a:cubicBezTo>
                  <a:pt x="0" y="73"/>
                  <a:pt x="0" y="73"/>
                  <a:pt x="0" y="73"/>
                </a:cubicBezTo>
                <a:close/>
                <a:moveTo>
                  <a:pt x="83" y="48"/>
                </a:moveTo>
                <a:cubicBezTo>
                  <a:pt x="94" y="48"/>
                  <a:pt x="104" y="54"/>
                  <a:pt x="104" y="60"/>
                </a:cubicBezTo>
                <a:cubicBezTo>
                  <a:pt x="104" y="67"/>
                  <a:pt x="94" y="72"/>
                  <a:pt x="83" y="72"/>
                </a:cubicBezTo>
                <a:cubicBezTo>
                  <a:pt x="71" y="72"/>
                  <a:pt x="62" y="67"/>
                  <a:pt x="62" y="60"/>
                </a:cubicBezTo>
                <a:cubicBezTo>
                  <a:pt x="62" y="54"/>
                  <a:pt x="71" y="48"/>
                  <a:pt x="83" y="48"/>
                </a:cubicBezTo>
                <a:close/>
                <a:moveTo>
                  <a:pt x="52" y="42"/>
                </a:moveTo>
                <a:cubicBezTo>
                  <a:pt x="59" y="46"/>
                  <a:pt x="59" y="46"/>
                  <a:pt x="59" y="46"/>
                </a:cubicBezTo>
                <a:cubicBezTo>
                  <a:pt x="57" y="49"/>
                  <a:pt x="57" y="49"/>
                  <a:pt x="57" y="49"/>
                </a:cubicBezTo>
                <a:cubicBezTo>
                  <a:pt x="68" y="48"/>
                  <a:pt x="68" y="48"/>
                  <a:pt x="68" y="48"/>
                </a:cubicBezTo>
                <a:cubicBezTo>
                  <a:pt x="65" y="38"/>
                  <a:pt x="65" y="38"/>
                  <a:pt x="65" y="38"/>
                </a:cubicBezTo>
                <a:cubicBezTo>
                  <a:pt x="63" y="41"/>
                  <a:pt x="63" y="41"/>
                  <a:pt x="63" y="41"/>
                </a:cubicBezTo>
                <a:cubicBezTo>
                  <a:pt x="56" y="36"/>
                  <a:pt x="56" y="36"/>
                  <a:pt x="56" y="36"/>
                </a:cubicBezTo>
                <a:cubicBezTo>
                  <a:pt x="52" y="42"/>
                  <a:pt x="52" y="42"/>
                  <a:pt x="52" y="42"/>
                </a:cubicBezTo>
                <a:close/>
                <a:moveTo>
                  <a:pt x="37" y="13"/>
                </a:moveTo>
                <a:cubicBezTo>
                  <a:pt x="37" y="20"/>
                  <a:pt x="37" y="20"/>
                  <a:pt x="37" y="20"/>
                </a:cubicBezTo>
                <a:cubicBezTo>
                  <a:pt x="33" y="20"/>
                  <a:pt x="33" y="20"/>
                  <a:pt x="33" y="20"/>
                </a:cubicBezTo>
                <a:cubicBezTo>
                  <a:pt x="33" y="0"/>
                  <a:pt x="33" y="0"/>
                  <a:pt x="33" y="0"/>
                </a:cubicBezTo>
                <a:cubicBezTo>
                  <a:pt x="38" y="0"/>
                  <a:pt x="38" y="0"/>
                  <a:pt x="38" y="0"/>
                </a:cubicBezTo>
                <a:cubicBezTo>
                  <a:pt x="39" y="0"/>
                  <a:pt x="41" y="0"/>
                  <a:pt x="42" y="1"/>
                </a:cubicBezTo>
                <a:cubicBezTo>
                  <a:pt x="43" y="1"/>
                  <a:pt x="43" y="2"/>
                  <a:pt x="43" y="3"/>
                </a:cubicBezTo>
                <a:cubicBezTo>
                  <a:pt x="43" y="9"/>
                  <a:pt x="43" y="9"/>
                  <a:pt x="43" y="9"/>
                </a:cubicBezTo>
                <a:cubicBezTo>
                  <a:pt x="43" y="10"/>
                  <a:pt x="43" y="11"/>
                  <a:pt x="42" y="12"/>
                </a:cubicBezTo>
                <a:cubicBezTo>
                  <a:pt x="41" y="13"/>
                  <a:pt x="40" y="13"/>
                  <a:pt x="37" y="13"/>
                </a:cubicBezTo>
                <a:close/>
                <a:moveTo>
                  <a:pt x="39" y="9"/>
                </a:moveTo>
                <a:cubicBezTo>
                  <a:pt x="39" y="4"/>
                  <a:pt x="39" y="4"/>
                  <a:pt x="39" y="4"/>
                </a:cubicBezTo>
                <a:cubicBezTo>
                  <a:pt x="39" y="3"/>
                  <a:pt x="38" y="3"/>
                  <a:pt x="37" y="3"/>
                </a:cubicBezTo>
                <a:cubicBezTo>
                  <a:pt x="37" y="10"/>
                  <a:pt x="37" y="10"/>
                  <a:pt x="37" y="10"/>
                </a:cubicBezTo>
                <a:cubicBezTo>
                  <a:pt x="38" y="10"/>
                  <a:pt x="39" y="9"/>
                  <a:pt x="39" y="9"/>
                </a:cubicBezTo>
                <a:close/>
                <a:moveTo>
                  <a:pt x="48" y="20"/>
                </a:moveTo>
                <a:cubicBezTo>
                  <a:pt x="44" y="20"/>
                  <a:pt x="44" y="20"/>
                  <a:pt x="44" y="20"/>
                </a:cubicBezTo>
                <a:cubicBezTo>
                  <a:pt x="44" y="0"/>
                  <a:pt x="44" y="0"/>
                  <a:pt x="44" y="0"/>
                </a:cubicBezTo>
                <a:cubicBezTo>
                  <a:pt x="48" y="0"/>
                  <a:pt x="48" y="0"/>
                  <a:pt x="48" y="0"/>
                </a:cubicBezTo>
                <a:cubicBezTo>
                  <a:pt x="48" y="20"/>
                  <a:pt x="48" y="20"/>
                  <a:pt x="48" y="20"/>
                </a:cubicBezTo>
                <a:close/>
                <a:moveTo>
                  <a:pt x="59" y="20"/>
                </a:moveTo>
                <a:cubicBezTo>
                  <a:pt x="55" y="20"/>
                  <a:pt x="55" y="20"/>
                  <a:pt x="55" y="20"/>
                </a:cubicBezTo>
                <a:cubicBezTo>
                  <a:pt x="55" y="20"/>
                  <a:pt x="55" y="20"/>
                  <a:pt x="55" y="20"/>
                </a:cubicBezTo>
                <a:cubicBezTo>
                  <a:pt x="55" y="20"/>
                  <a:pt x="54" y="21"/>
                  <a:pt x="52" y="21"/>
                </a:cubicBezTo>
                <a:cubicBezTo>
                  <a:pt x="50" y="21"/>
                  <a:pt x="49" y="20"/>
                  <a:pt x="49" y="18"/>
                </a:cubicBezTo>
                <a:cubicBezTo>
                  <a:pt x="49" y="15"/>
                  <a:pt x="49" y="15"/>
                  <a:pt x="49" y="15"/>
                </a:cubicBezTo>
                <a:cubicBezTo>
                  <a:pt x="49" y="14"/>
                  <a:pt x="49" y="13"/>
                  <a:pt x="50" y="13"/>
                </a:cubicBezTo>
                <a:cubicBezTo>
                  <a:pt x="50" y="12"/>
                  <a:pt x="51" y="11"/>
                  <a:pt x="53" y="11"/>
                </a:cubicBezTo>
                <a:cubicBezTo>
                  <a:pt x="54" y="10"/>
                  <a:pt x="54" y="10"/>
                  <a:pt x="54" y="9"/>
                </a:cubicBezTo>
                <a:cubicBezTo>
                  <a:pt x="54" y="7"/>
                  <a:pt x="54" y="7"/>
                  <a:pt x="54" y="7"/>
                </a:cubicBezTo>
                <a:cubicBezTo>
                  <a:pt x="54" y="6"/>
                  <a:pt x="54" y="6"/>
                  <a:pt x="54" y="6"/>
                </a:cubicBezTo>
                <a:cubicBezTo>
                  <a:pt x="53" y="6"/>
                  <a:pt x="53" y="7"/>
                  <a:pt x="53" y="8"/>
                </a:cubicBezTo>
                <a:cubicBezTo>
                  <a:pt x="53" y="8"/>
                  <a:pt x="53" y="9"/>
                  <a:pt x="53" y="9"/>
                </a:cubicBezTo>
                <a:cubicBezTo>
                  <a:pt x="53" y="10"/>
                  <a:pt x="53" y="10"/>
                  <a:pt x="53" y="10"/>
                </a:cubicBezTo>
                <a:cubicBezTo>
                  <a:pt x="49" y="10"/>
                  <a:pt x="49" y="10"/>
                  <a:pt x="49" y="10"/>
                </a:cubicBezTo>
                <a:cubicBezTo>
                  <a:pt x="49" y="7"/>
                  <a:pt x="49" y="7"/>
                  <a:pt x="49" y="7"/>
                </a:cubicBezTo>
                <a:cubicBezTo>
                  <a:pt x="49" y="5"/>
                  <a:pt x="51" y="4"/>
                  <a:pt x="54" y="4"/>
                </a:cubicBezTo>
                <a:cubicBezTo>
                  <a:pt x="57" y="4"/>
                  <a:pt x="59" y="5"/>
                  <a:pt x="59" y="7"/>
                </a:cubicBezTo>
                <a:cubicBezTo>
                  <a:pt x="59" y="20"/>
                  <a:pt x="59" y="20"/>
                  <a:pt x="59" y="20"/>
                </a:cubicBezTo>
                <a:close/>
                <a:moveTo>
                  <a:pt x="54" y="17"/>
                </a:moveTo>
                <a:cubicBezTo>
                  <a:pt x="54" y="13"/>
                  <a:pt x="54" y="13"/>
                  <a:pt x="54" y="13"/>
                </a:cubicBezTo>
                <a:cubicBezTo>
                  <a:pt x="54" y="13"/>
                  <a:pt x="53" y="14"/>
                  <a:pt x="53" y="14"/>
                </a:cubicBezTo>
                <a:cubicBezTo>
                  <a:pt x="53" y="17"/>
                  <a:pt x="53" y="17"/>
                  <a:pt x="53" y="17"/>
                </a:cubicBezTo>
                <a:cubicBezTo>
                  <a:pt x="53" y="18"/>
                  <a:pt x="53" y="18"/>
                  <a:pt x="54" y="18"/>
                </a:cubicBezTo>
                <a:cubicBezTo>
                  <a:pt x="54" y="18"/>
                  <a:pt x="54" y="18"/>
                  <a:pt x="54" y="17"/>
                </a:cubicBezTo>
                <a:close/>
                <a:moveTo>
                  <a:pt x="69" y="20"/>
                </a:moveTo>
                <a:cubicBezTo>
                  <a:pt x="65" y="20"/>
                  <a:pt x="65" y="20"/>
                  <a:pt x="65" y="20"/>
                </a:cubicBezTo>
                <a:cubicBezTo>
                  <a:pt x="65" y="7"/>
                  <a:pt x="65" y="7"/>
                  <a:pt x="65" y="7"/>
                </a:cubicBezTo>
                <a:cubicBezTo>
                  <a:pt x="65" y="6"/>
                  <a:pt x="65" y="6"/>
                  <a:pt x="64" y="6"/>
                </a:cubicBezTo>
                <a:cubicBezTo>
                  <a:pt x="64" y="6"/>
                  <a:pt x="64" y="6"/>
                  <a:pt x="64" y="7"/>
                </a:cubicBezTo>
                <a:cubicBezTo>
                  <a:pt x="64" y="20"/>
                  <a:pt x="64" y="20"/>
                  <a:pt x="64" y="20"/>
                </a:cubicBezTo>
                <a:cubicBezTo>
                  <a:pt x="59" y="20"/>
                  <a:pt x="59" y="20"/>
                  <a:pt x="59" y="20"/>
                </a:cubicBezTo>
                <a:cubicBezTo>
                  <a:pt x="59" y="4"/>
                  <a:pt x="59" y="4"/>
                  <a:pt x="59" y="4"/>
                </a:cubicBezTo>
                <a:cubicBezTo>
                  <a:pt x="64" y="4"/>
                  <a:pt x="64" y="4"/>
                  <a:pt x="64" y="4"/>
                </a:cubicBezTo>
                <a:cubicBezTo>
                  <a:pt x="64" y="4"/>
                  <a:pt x="64" y="4"/>
                  <a:pt x="64" y="4"/>
                </a:cubicBezTo>
                <a:cubicBezTo>
                  <a:pt x="64" y="4"/>
                  <a:pt x="65" y="4"/>
                  <a:pt x="66" y="4"/>
                </a:cubicBezTo>
                <a:cubicBezTo>
                  <a:pt x="67" y="4"/>
                  <a:pt x="67" y="4"/>
                  <a:pt x="68" y="4"/>
                </a:cubicBezTo>
                <a:cubicBezTo>
                  <a:pt x="69" y="5"/>
                  <a:pt x="69" y="5"/>
                  <a:pt x="69" y="6"/>
                </a:cubicBezTo>
                <a:cubicBezTo>
                  <a:pt x="69" y="20"/>
                  <a:pt x="69" y="20"/>
                  <a:pt x="69" y="20"/>
                </a:cubicBezTo>
                <a:close/>
                <a:moveTo>
                  <a:pt x="24" y="55"/>
                </a:moveTo>
                <a:cubicBezTo>
                  <a:pt x="24" y="63"/>
                  <a:pt x="24" y="63"/>
                  <a:pt x="24" y="63"/>
                </a:cubicBezTo>
                <a:cubicBezTo>
                  <a:pt x="21" y="63"/>
                  <a:pt x="21" y="63"/>
                  <a:pt x="21" y="63"/>
                </a:cubicBezTo>
                <a:cubicBezTo>
                  <a:pt x="28" y="71"/>
                  <a:pt x="28" y="71"/>
                  <a:pt x="28" y="71"/>
                </a:cubicBezTo>
                <a:cubicBezTo>
                  <a:pt x="34" y="63"/>
                  <a:pt x="34" y="63"/>
                  <a:pt x="34" y="63"/>
                </a:cubicBezTo>
                <a:cubicBezTo>
                  <a:pt x="31" y="63"/>
                  <a:pt x="31" y="63"/>
                  <a:pt x="31" y="63"/>
                </a:cubicBezTo>
                <a:cubicBezTo>
                  <a:pt x="31" y="55"/>
                  <a:pt x="31" y="55"/>
                  <a:pt x="31" y="55"/>
                </a:cubicBezTo>
                <a:lnTo>
                  <a:pt x="24" y="55"/>
                </a:lnTo>
                <a:close/>
              </a:path>
            </a:pathLst>
          </a:custGeom>
          <a:solidFill>
            <a:srgbClr val="0043CF"/>
          </a:solidFill>
          <a:ln>
            <a:noFill/>
          </a:ln>
        </p:spPr>
        <p:txBody>
          <a:bodyPr vert="horz" wrap="square" lIns="76822" tIns="38411" rIns="76822" bIns="38411" numCol="1" anchor="t" anchorCtr="0" compatLnSpc="1"/>
          <a:lstStyle/>
          <a:p>
            <a:endParaRPr lang="zh-CN" altLang="en-US" sz="1335">
              <a:solidFill>
                <a:schemeClr val="tx1">
                  <a:lumMod val="75000"/>
                  <a:lumOff val="25000"/>
                </a:schemeClr>
              </a:solidFill>
              <a:latin typeface="等线" panose="02010600030101010101"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p:cTn id="17" dur="500" fill="hold"/>
                                        <p:tgtEl>
                                          <p:spTgt spid="95"/>
                                        </p:tgtEl>
                                        <p:attrNameLst>
                                          <p:attrName>ppt_w</p:attrName>
                                        </p:attrNameLst>
                                      </p:cBhvr>
                                      <p:tavLst>
                                        <p:tav tm="0">
                                          <p:val>
                                            <p:fltVal val="0"/>
                                          </p:val>
                                        </p:tav>
                                        <p:tav tm="100000">
                                          <p:val>
                                            <p:strVal val="#ppt_w"/>
                                          </p:val>
                                        </p:tav>
                                      </p:tavLst>
                                    </p:anim>
                                    <p:anim calcmode="lin" valueType="num">
                                      <p:cBhvr>
                                        <p:cTn id="18" dur="500" fill="hold"/>
                                        <p:tgtEl>
                                          <p:spTgt spid="95"/>
                                        </p:tgtEl>
                                        <p:attrNameLst>
                                          <p:attrName>ppt_h</p:attrName>
                                        </p:attrNameLst>
                                      </p:cBhvr>
                                      <p:tavLst>
                                        <p:tav tm="0">
                                          <p:val>
                                            <p:fltVal val="0"/>
                                          </p:val>
                                        </p:tav>
                                        <p:tav tm="100000">
                                          <p:val>
                                            <p:strVal val="#ppt_h"/>
                                          </p:val>
                                        </p:tav>
                                      </p:tavLst>
                                    </p:anim>
                                    <p:animEffect transition="in" filter="fade">
                                      <p:cBhvr>
                                        <p:cTn id="19" dur="500"/>
                                        <p:tgtEl>
                                          <p:spTgt spid="9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6"/>
                                        </p:tgtEl>
                                        <p:attrNameLst>
                                          <p:attrName>style.visibility</p:attrName>
                                        </p:attrNameLst>
                                      </p:cBhvr>
                                      <p:to>
                                        <p:strVal val="visible"/>
                                      </p:to>
                                    </p:set>
                                    <p:anim calcmode="lin" valueType="num">
                                      <p:cBhvr>
                                        <p:cTn id="22" dur="500" fill="hold"/>
                                        <p:tgtEl>
                                          <p:spTgt spid="96"/>
                                        </p:tgtEl>
                                        <p:attrNameLst>
                                          <p:attrName>ppt_w</p:attrName>
                                        </p:attrNameLst>
                                      </p:cBhvr>
                                      <p:tavLst>
                                        <p:tav tm="0">
                                          <p:val>
                                            <p:fltVal val="0"/>
                                          </p:val>
                                        </p:tav>
                                        <p:tav tm="100000">
                                          <p:val>
                                            <p:strVal val="#ppt_w"/>
                                          </p:val>
                                        </p:tav>
                                      </p:tavLst>
                                    </p:anim>
                                    <p:anim calcmode="lin" valueType="num">
                                      <p:cBhvr>
                                        <p:cTn id="23" dur="500" fill="hold"/>
                                        <p:tgtEl>
                                          <p:spTgt spid="96"/>
                                        </p:tgtEl>
                                        <p:attrNameLst>
                                          <p:attrName>ppt_h</p:attrName>
                                        </p:attrNameLst>
                                      </p:cBhvr>
                                      <p:tavLst>
                                        <p:tav tm="0">
                                          <p:val>
                                            <p:fltVal val="0"/>
                                          </p:val>
                                        </p:tav>
                                        <p:tav tm="100000">
                                          <p:val>
                                            <p:strVal val="#ppt_h"/>
                                          </p:val>
                                        </p:tav>
                                      </p:tavLst>
                                    </p:anim>
                                    <p:animEffect transition="in" filter="fade">
                                      <p:cBhvr>
                                        <p:cTn id="24" dur="500"/>
                                        <p:tgtEl>
                                          <p:spTgt spid="9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fltVal val="0"/>
                                          </p:val>
                                        </p:tav>
                                        <p:tav tm="100000">
                                          <p:val>
                                            <p:strVal val="#ppt_w"/>
                                          </p:val>
                                        </p:tav>
                                      </p:tavLst>
                                    </p:anim>
                                    <p:anim calcmode="lin" valueType="num">
                                      <p:cBhvr>
                                        <p:cTn id="28" dur="500" fill="hold"/>
                                        <p:tgtEl>
                                          <p:spTgt spid="97"/>
                                        </p:tgtEl>
                                        <p:attrNameLst>
                                          <p:attrName>ppt_h</p:attrName>
                                        </p:attrNameLst>
                                      </p:cBhvr>
                                      <p:tavLst>
                                        <p:tav tm="0">
                                          <p:val>
                                            <p:fltVal val="0"/>
                                          </p:val>
                                        </p:tav>
                                        <p:tav tm="100000">
                                          <p:val>
                                            <p:strVal val="#ppt_h"/>
                                          </p:val>
                                        </p:tav>
                                      </p:tavLst>
                                    </p:anim>
                                    <p:animEffect transition="in" filter="fade">
                                      <p:cBhvr>
                                        <p:cTn id="29" dur="500"/>
                                        <p:tgtEl>
                                          <p:spTgt spid="9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 calcmode="lin" valueType="num">
                                      <p:cBhvr>
                                        <p:cTn id="32" dur="500" fill="hold"/>
                                        <p:tgtEl>
                                          <p:spTgt spid="98"/>
                                        </p:tgtEl>
                                        <p:attrNameLst>
                                          <p:attrName>ppt_w</p:attrName>
                                        </p:attrNameLst>
                                      </p:cBhvr>
                                      <p:tavLst>
                                        <p:tav tm="0">
                                          <p:val>
                                            <p:fltVal val="0"/>
                                          </p:val>
                                        </p:tav>
                                        <p:tav tm="100000">
                                          <p:val>
                                            <p:strVal val="#ppt_w"/>
                                          </p:val>
                                        </p:tav>
                                      </p:tavLst>
                                    </p:anim>
                                    <p:anim calcmode="lin" valueType="num">
                                      <p:cBhvr>
                                        <p:cTn id="33" dur="500" fill="hold"/>
                                        <p:tgtEl>
                                          <p:spTgt spid="98"/>
                                        </p:tgtEl>
                                        <p:attrNameLst>
                                          <p:attrName>ppt_h</p:attrName>
                                        </p:attrNameLst>
                                      </p:cBhvr>
                                      <p:tavLst>
                                        <p:tav tm="0">
                                          <p:val>
                                            <p:fltVal val="0"/>
                                          </p:val>
                                        </p:tav>
                                        <p:tav tm="100000">
                                          <p:val>
                                            <p:strVal val="#ppt_h"/>
                                          </p:val>
                                        </p:tav>
                                      </p:tavLst>
                                    </p:anim>
                                    <p:animEffect transition="in" filter="fade">
                                      <p:cBhvr>
                                        <p:cTn id="34" dur="500"/>
                                        <p:tgtEl>
                                          <p:spTgt spid="9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p:cTn id="37" dur="500" fill="hold"/>
                                        <p:tgtEl>
                                          <p:spTgt spid="99"/>
                                        </p:tgtEl>
                                        <p:attrNameLst>
                                          <p:attrName>ppt_w</p:attrName>
                                        </p:attrNameLst>
                                      </p:cBhvr>
                                      <p:tavLst>
                                        <p:tav tm="0">
                                          <p:val>
                                            <p:fltVal val="0"/>
                                          </p:val>
                                        </p:tav>
                                        <p:tav tm="100000">
                                          <p:val>
                                            <p:strVal val="#ppt_w"/>
                                          </p:val>
                                        </p:tav>
                                      </p:tavLst>
                                    </p:anim>
                                    <p:anim calcmode="lin" valueType="num">
                                      <p:cBhvr>
                                        <p:cTn id="38" dur="500" fill="hold"/>
                                        <p:tgtEl>
                                          <p:spTgt spid="99"/>
                                        </p:tgtEl>
                                        <p:attrNameLst>
                                          <p:attrName>ppt_h</p:attrName>
                                        </p:attrNameLst>
                                      </p:cBhvr>
                                      <p:tavLst>
                                        <p:tav tm="0">
                                          <p:val>
                                            <p:fltVal val="0"/>
                                          </p:val>
                                        </p:tav>
                                        <p:tav tm="100000">
                                          <p:val>
                                            <p:strVal val="#ppt_h"/>
                                          </p:val>
                                        </p:tav>
                                      </p:tavLst>
                                    </p:anim>
                                    <p:animEffect transition="in" filter="fade">
                                      <p:cBhvr>
                                        <p:cTn id="39" dur="500"/>
                                        <p:tgtEl>
                                          <p:spTgt spid="9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0"/>
                                        </p:tgtEl>
                                        <p:attrNameLst>
                                          <p:attrName>style.visibility</p:attrName>
                                        </p:attrNameLst>
                                      </p:cBhvr>
                                      <p:to>
                                        <p:strVal val="visible"/>
                                      </p:to>
                                    </p:set>
                                    <p:anim calcmode="lin" valueType="num">
                                      <p:cBhvr>
                                        <p:cTn id="42" dur="500" fill="hold"/>
                                        <p:tgtEl>
                                          <p:spTgt spid="100"/>
                                        </p:tgtEl>
                                        <p:attrNameLst>
                                          <p:attrName>ppt_w</p:attrName>
                                        </p:attrNameLst>
                                      </p:cBhvr>
                                      <p:tavLst>
                                        <p:tav tm="0">
                                          <p:val>
                                            <p:fltVal val="0"/>
                                          </p:val>
                                        </p:tav>
                                        <p:tav tm="100000">
                                          <p:val>
                                            <p:strVal val="#ppt_w"/>
                                          </p:val>
                                        </p:tav>
                                      </p:tavLst>
                                    </p:anim>
                                    <p:anim calcmode="lin" valueType="num">
                                      <p:cBhvr>
                                        <p:cTn id="43" dur="500" fill="hold"/>
                                        <p:tgtEl>
                                          <p:spTgt spid="100"/>
                                        </p:tgtEl>
                                        <p:attrNameLst>
                                          <p:attrName>ppt_h</p:attrName>
                                        </p:attrNameLst>
                                      </p:cBhvr>
                                      <p:tavLst>
                                        <p:tav tm="0">
                                          <p:val>
                                            <p:fltVal val="0"/>
                                          </p:val>
                                        </p:tav>
                                        <p:tav tm="100000">
                                          <p:val>
                                            <p:strVal val="#ppt_h"/>
                                          </p:val>
                                        </p:tav>
                                      </p:tavLst>
                                    </p:anim>
                                    <p:animEffect transition="in" filter="fade">
                                      <p:cBhvr>
                                        <p:cTn id="44" dur="500"/>
                                        <p:tgtEl>
                                          <p:spTgt spid="10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anim calcmode="lin" valueType="num">
                                      <p:cBhvr>
                                        <p:cTn id="47" dur="500" fill="hold"/>
                                        <p:tgtEl>
                                          <p:spTgt spid="101"/>
                                        </p:tgtEl>
                                        <p:attrNameLst>
                                          <p:attrName>ppt_w</p:attrName>
                                        </p:attrNameLst>
                                      </p:cBhvr>
                                      <p:tavLst>
                                        <p:tav tm="0">
                                          <p:val>
                                            <p:fltVal val="0"/>
                                          </p:val>
                                        </p:tav>
                                        <p:tav tm="100000">
                                          <p:val>
                                            <p:strVal val="#ppt_w"/>
                                          </p:val>
                                        </p:tav>
                                      </p:tavLst>
                                    </p:anim>
                                    <p:anim calcmode="lin" valueType="num">
                                      <p:cBhvr>
                                        <p:cTn id="48" dur="500" fill="hold"/>
                                        <p:tgtEl>
                                          <p:spTgt spid="101"/>
                                        </p:tgtEl>
                                        <p:attrNameLst>
                                          <p:attrName>ppt_h</p:attrName>
                                        </p:attrNameLst>
                                      </p:cBhvr>
                                      <p:tavLst>
                                        <p:tav tm="0">
                                          <p:val>
                                            <p:fltVal val="0"/>
                                          </p:val>
                                        </p:tav>
                                        <p:tav tm="100000">
                                          <p:val>
                                            <p:strVal val="#ppt_h"/>
                                          </p:val>
                                        </p:tav>
                                      </p:tavLst>
                                    </p:anim>
                                    <p:animEffect transition="in" filter="fade">
                                      <p:cBhvr>
                                        <p:cTn id="49" dur="500"/>
                                        <p:tgtEl>
                                          <p:spTgt spid="10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02"/>
                                        </p:tgtEl>
                                        <p:attrNameLst>
                                          <p:attrName>style.visibility</p:attrName>
                                        </p:attrNameLst>
                                      </p:cBhvr>
                                      <p:to>
                                        <p:strVal val="visible"/>
                                      </p:to>
                                    </p:set>
                                    <p:anim calcmode="lin" valueType="num">
                                      <p:cBhvr>
                                        <p:cTn id="52" dur="500" fill="hold"/>
                                        <p:tgtEl>
                                          <p:spTgt spid="102"/>
                                        </p:tgtEl>
                                        <p:attrNameLst>
                                          <p:attrName>ppt_w</p:attrName>
                                        </p:attrNameLst>
                                      </p:cBhvr>
                                      <p:tavLst>
                                        <p:tav tm="0">
                                          <p:val>
                                            <p:fltVal val="0"/>
                                          </p:val>
                                        </p:tav>
                                        <p:tav tm="100000">
                                          <p:val>
                                            <p:strVal val="#ppt_w"/>
                                          </p:val>
                                        </p:tav>
                                      </p:tavLst>
                                    </p:anim>
                                    <p:anim calcmode="lin" valueType="num">
                                      <p:cBhvr>
                                        <p:cTn id="53" dur="500" fill="hold"/>
                                        <p:tgtEl>
                                          <p:spTgt spid="102"/>
                                        </p:tgtEl>
                                        <p:attrNameLst>
                                          <p:attrName>ppt_h</p:attrName>
                                        </p:attrNameLst>
                                      </p:cBhvr>
                                      <p:tavLst>
                                        <p:tav tm="0">
                                          <p:val>
                                            <p:fltVal val="0"/>
                                          </p:val>
                                        </p:tav>
                                        <p:tav tm="100000">
                                          <p:val>
                                            <p:strVal val="#ppt_h"/>
                                          </p:val>
                                        </p:tav>
                                      </p:tavLst>
                                    </p:anim>
                                    <p:animEffect transition="in" filter="fade">
                                      <p:cBhvr>
                                        <p:cTn id="54" dur="500"/>
                                        <p:tgtEl>
                                          <p:spTgt spid="10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p:cTn id="57" dur="500" fill="hold"/>
                                        <p:tgtEl>
                                          <p:spTgt spid="112"/>
                                        </p:tgtEl>
                                        <p:attrNameLst>
                                          <p:attrName>ppt_w</p:attrName>
                                        </p:attrNameLst>
                                      </p:cBhvr>
                                      <p:tavLst>
                                        <p:tav tm="0">
                                          <p:val>
                                            <p:fltVal val="0"/>
                                          </p:val>
                                        </p:tav>
                                        <p:tav tm="100000">
                                          <p:val>
                                            <p:strVal val="#ppt_w"/>
                                          </p:val>
                                        </p:tav>
                                      </p:tavLst>
                                    </p:anim>
                                    <p:anim calcmode="lin" valueType="num">
                                      <p:cBhvr>
                                        <p:cTn id="58" dur="500" fill="hold"/>
                                        <p:tgtEl>
                                          <p:spTgt spid="112"/>
                                        </p:tgtEl>
                                        <p:attrNameLst>
                                          <p:attrName>ppt_h</p:attrName>
                                        </p:attrNameLst>
                                      </p:cBhvr>
                                      <p:tavLst>
                                        <p:tav tm="0">
                                          <p:val>
                                            <p:fltVal val="0"/>
                                          </p:val>
                                        </p:tav>
                                        <p:tav tm="100000">
                                          <p:val>
                                            <p:strVal val="#ppt_h"/>
                                          </p:val>
                                        </p:tav>
                                      </p:tavLst>
                                    </p:anim>
                                    <p:animEffect transition="in" filter="fade">
                                      <p:cBhvr>
                                        <p:cTn id="59" dur="500"/>
                                        <p:tgtEl>
                                          <p:spTgt spid="11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13"/>
                                        </p:tgtEl>
                                        <p:attrNameLst>
                                          <p:attrName>style.visibility</p:attrName>
                                        </p:attrNameLst>
                                      </p:cBhvr>
                                      <p:to>
                                        <p:strVal val="visible"/>
                                      </p:to>
                                    </p:set>
                                    <p:anim calcmode="lin" valueType="num">
                                      <p:cBhvr>
                                        <p:cTn id="62" dur="500" fill="hold"/>
                                        <p:tgtEl>
                                          <p:spTgt spid="113"/>
                                        </p:tgtEl>
                                        <p:attrNameLst>
                                          <p:attrName>ppt_w</p:attrName>
                                        </p:attrNameLst>
                                      </p:cBhvr>
                                      <p:tavLst>
                                        <p:tav tm="0">
                                          <p:val>
                                            <p:fltVal val="0"/>
                                          </p:val>
                                        </p:tav>
                                        <p:tav tm="100000">
                                          <p:val>
                                            <p:strVal val="#ppt_w"/>
                                          </p:val>
                                        </p:tav>
                                      </p:tavLst>
                                    </p:anim>
                                    <p:anim calcmode="lin" valueType="num">
                                      <p:cBhvr>
                                        <p:cTn id="63" dur="500" fill="hold"/>
                                        <p:tgtEl>
                                          <p:spTgt spid="113"/>
                                        </p:tgtEl>
                                        <p:attrNameLst>
                                          <p:attrName>ppt_h</p:attrName>
                                        </p:attrNameLst>
                                      </p:cBhvr>
                                      <p:tavLst>
                                        <p:tav tm="0">
                                          <p:val>
                                            <p:fltVal val="0"/>
                                          </p:val>
                                        </p:tav>
                                        <p:tav tm="100000">
                                          <p:val>
                                            <p:strVal val="#ppt_h"/>
                                          </p:val>
                                        </p:tav>
                                      </p:tavLst>
                                    </p:anim>
                                    <p:animEffect transition="in" filter="fade">
                                      <p:cBhvr>
                                        <p:cTn id="64" dur="500"/>
                                        <p:tgtEl>
                                          <p:spTgt spid="11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anim calcmode="lin" valueType="num">
                                      <p:cBhvr>
                                        <p:cTn id="67" dur="500" fill="hold"/>
                                        <p:tgtEl>
                                          <p:spTgt spid="114"/>
                                        </p:tgtEl>
                                        <p:attrNameLst>
                                          <p:attrName>ppt_w</p:attrName>
                                        </p:attrNameLst>
                                      </p:cBhvr>
                                      <p:tavLst>
                                        <p:tav tm="0">
                                          <p:val>
                                            <p:fltVal val="0"/>
                                          </p:val>
                                        </p:tav>
                                        <p:tav tm="100000">
                                          <p:val>
                                            <p:strVal val="#ppt_w"/>
                                          </p:val>
                                        </p:tav>
                                      </p:tavLst>
                                    </p:anim>
                                    <p:anim calcmode="lin" valueType="num">
                                      <p:cBhvr>
                                        <p:cTn id="68" dur="500" fill="hold"/>
                                        <p:tgtEl>
                                          <p:spTgt spid="114"/>
                                        </p:tgtEl>
                                        <p:attrNameLst>
                                          <p:attrName>ppt_h</p:attrName>
                                        </p:attrNameLst>
                                      </p:cBhvr>
                                      <p:tavLst>
                                        <p:tav tm="0">
                                          <p:val>
                                            <p:fltVal val="0"/>
                                          </p:val>
                                        </p:tav>
                                        <p:tav tm="100000">
                                          <p:val>
                                            <p:strVal val="#ppt_h"/>
                                          </p:val>
                                        </p:tav>
                                      </p:tavLst>
                                    </p:anim>
                                    <p:animEffect transition="in" filter="fade">
                                      <p:cBhvr>
                                        <p:cTn id="69" dur="500"/>
                                        <p:tgtEl>
                                          <p:spTgt spid="11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15"/>
                                        </p:tgtEl>
                                        <p:attrNameLst>
                                          <p:attrName>style.visibility</p:attrName>
                                        </p:attrNameLst>
                                      </p:cBhvr>
                                      <p:to>
                                        <p:strVal val="visible"/>
                                      </p:to>
                                    </p:set>
                                    <p:anim calcmode="lin" valueType="num">
                                      <p:cBhvr>
                                        <p:cTn id="72" dur="500" fill="hold"/>
                                        <p:tgtEl>
                                          <p:spTgt spid="115"/>
                                        </p:tgtEl>
                                        <p:attrNameLst>
                                          <p:attrName>ppt_w</p:attrName>
                                        </p:attrNameLst>
                                      </p:cBhvr>
                                      <p:tavLst>
                                        <p:tav tm="0">
                                          <p:val>
                                            <p:fltVal val="0"/>
                                          </p:val>
                                        </p:tav>
                                        <p:tav tm="100000">
                                          <p:val>
                                            <p:strVal val="#ppt_w"/>
                                          </p:val>
                                        </p:tav>
                                      </p:tavLst>
                                    </p:anim>
                                    <p:anim calcmode="lin" valueType="num">
                                      <p:cBhvr>
                                        <p:cTn id="73" dur="500" fill="hold"/>
                                        <p:tgtEl>
                                          <p:spTgt spid="115"/>
                                        </p:tgtEl>
                                        <p:attrNameLst>
                                          <p:attrName>ppt_h</p:attrName>
                                        </p:attrNameLst>
                                      </p:cBhvr>
                                      <p:tavLst>
                                        <p:tav tm="0">
                                          <p:val>
                                            <p:fltVal val="0"/>
                                          </p:val>
                                        </p:tav>
                                        <p:tav tm="100000">
                                          <p:val>
                                            <p:strVal val="#ppt_h"/>
                                          </p:val>
                                        </p:tav>
                                      </p:tavLst>
                                    </p:anim>
                                    <p:animEffect transition="in" filter="fade">
                                      <p:cBhvr>
                                        <p:cTn id="74" dur="500"/>
                                        <p:tgtEl>
                                          <p:spTgt spid="1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17"/>
                                        </p:tgtEl>
                                        <p:attrNameLst>
                                          <p:attrName>style.visibility</p:attrName>
                                        </p:attrNameLst>
                                      </p:cBhvr>
                                      <p:to>
                                        <p:strVal val="visible"/>
                                      </p:to>
                                    </p:set>
                                    <p:anim calcmode="lin" valueType="num">
                                      <p:cBhvr>
                                        <p:cTn id="82" dur="500" fill="hold"/>
                                        <p:tgtEl>
                                          <p:spTgt spid="117"/>
                                        </p:tgtEl>
                                        <p:attrNameLst>
                                          <p:attrName>ppt_w</p:attrName>
                                        </p:attrNameLst>
                                      </p:cBhvr>
                                      <p:tavLst>
                                        <p:tav tm="0">
                                          <p:val>
                                            <p:fltVal val="0"/>
                                          </p:val>
                                        </p:tav>
                                        <p:tav tm="100000">
                                          <p:val>
                                            <p:strVal val="#ppt_w"/>
                                          </p:val>
                                        </p:tav>
                                      </p:tavLst>
                                    </p:anim>
                                    <p:anim calcmode="lin" valueType="num">
                                      <p:cBhvr>
                                        <p:cTn id="83" dur="500" fill="hold"/>
                                        <p:tgtEl>
                                          <p:spTgt spid="117"/>
                                        </p:tgtEl>
                                        <p:attrNameLst>
                                          <p:attrName>ppt_h</p:attrName>
                                        </p:attrNameLst>
                                      </p:cBhvr>
                                      <p:tavLst>
                                        <p:tav tm="0">
                                          <p:val>
                                            <p:fltVal val="0"/>
                                          </p:val>
                                        </p:tav>
                                        <p:tav tm="100000">
                                          <p:val>
                                            <p:strVal val="#ppt_h"/>
                                          </p:val>
                                        </p:tav>
                                      </p:tavLst>
                                    </p:anim>
                                    <p:animEffect transition="in" filter="fade">
                                      <p:cBhvr>
                                        <p:cTn id="84" dur="500"/>
                                        <p:tgtEl>
                                          <p:spTgt spid="11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18"/>
                                        </p:tgtEl>
                                        <p:attrNameLst>
                                          <p:attrName>style.visibility</p:attrName>
                                        </p:attrNameLst>
                                      </p:cBhvr>
                                      <p:to>
                                        <p:strVal val="visible"/>
                                      </p:to>
                                    </p:set>
                                    <p:anim calcmode="lin" valueType="num">
                                      <p:cBhvr>
                                        <p:cTn id="87" dur="500" fill="hold"/>
                                        <p:tgtEl>
                                          <p:spTgt spid="118"/>
                                        </p:tgtEl>
                                        <p:attrNameLst>
                                          <p:attrName>ppt_w</p:attrName>
                                        </p:attrNameLst>
                                      </p:cBhvr>
                                      <p:tavLst>
                                        <p:tav tm="0">
                                          <p:val>
                                            <p:fltVal val="0"/>
                                          </p:val>
                                        </p:tav>
                                        <p:tav tm="100000">
                                          <p:val>
                                            <p:strVal val="#ppt_w"/>
                                          </p:val>
                                        </p:tav>
                                      </p:tavLst>
                                    </p:anim>
                                    <p:anim calcmode="lin" valueType="num">
                                      <p:cBhvr>
                                        <p:cTn id="88" dur="500" fill="hold"/>
                                        <p:tgtEl>
                                          <p:spTgt spid="118"/>
                                        </p:tgtEl>
                                        <p:attrNameLst>
                                          <p:attrName>ppt_h</p:attrName>
                                        </p:attrNameLst>
                                      </p:cBhvr>
                                      <p:tavLst>
                                        <p:tav tm="0">
                                          <p:val>
                                            <p:fltVal val="0"/>
                                          </p:val>
                                        </p:tav>
                                        <p:tav tm="100000">
                                          <p:val>
                                            <p:strVal val="#ppt_h"/>
                                          </p:val>
                                        </p:tav>
                                      </p:tavLst>
                                    </p:anim>
                                    <p:animEffect transition="in" filter="fade">
                                      <p:cBhvr>
                                        <p:cTn id="89" dur="500"/>
                                        <p:tgtEl>
                                          <p:spTgt spid="11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 calcmode="lin" valueType="num">
                                      <p:cBhvr>
                                        <p:cTn id="92" dur="500" fill="hold"/>
                                        <p:tgtEl>
                                          <p:spTgt spid="119"/>
                                        </p:tgtEl>
                                        <p:attrNameLst>
                                          <p:attrName>ppt_w</p:attrName>
                                        </p:attrNameLst>
                                      </p:cBhvr>
                                      <p:tavLst>
                                        <p:tav tm="0">
                                          <p:val>
                                            <p:fltVal val="0"/>
                                          </p:val>
                                        </p:tav>
                                        <p:tav tm="100000">
                                          <p:val>
                                            <p:strVal val="#ppt_w"/>
                                          </p:val>
                                        </p:tav>
                                      </p:tavLst>
                                    </p:anim>
                                    <p:anim calcmode="lin" valueType="num">
                                      <p:cBhvr>
                                        <p:cTn id="93" dur="500" fill="hold"/>
                                        <p:tgtEl>
                                          <p:spTgt spid="119"/>
                                        </p:tgtEl>
                                        <p:attrNameLst>
                                          <p:attrName>ppt_h</p:attrName>
                                        </p:attrNameLst>
                                      </p:cBhvr>
                                      <p:tavLst>
                                        <p:tav tm="0">
                                          <p:val>
                                            <p:fltVal val="0"/>
                                          </p:val>
                                        </p:tav>
                                        <p:tav tm="100000">
                                          <p:val>
                                            <p:strVal val="#ppt_h"/>
                                          </p:val>
                                        </p:tav>
                                      </p:tavLst>
                                    </p:anim>
                                    <p:animEffect transition="in" filter="fade">
                                      <p:cBhvr>
                                        <p:cTn id="94" dur="500"/>
                                        <p:tgtEl>
                                          <p:spTgt spid="11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20"/>
                                        </p:tgtEl>
                                        <p:attrNameLst>
                                          <p:attrName>style.visibility</p:attrName>
                                        </p:attrNameLst>
                                      </p:cBhvr>
                                      <p:to>
                                        <p:strVal val="visible"/>
                                      </p:to>
                                    </p:set>
                                    <p:anim calcmode="lin" valueType="num">
                                      <p:cBhvr>
                                        <p:cTn id="97" dur="500" fill="hold"/>
                                        <p:tgtEl>
                                          <p:spTgt spid="120"/>
                                        </p:tgtEl>
                                        <p:attrNameLst>
                                          <p:attrName>ppt_w</p:attrName>
                                        </p:attrNameLst>
                                      </p:cBhvr>
                                      <p:tavLst>
                                        <p:tav tm="0">
                                          <p:val>
                                            <p:fltVal val="0"/>
                                          </p:val>
                                        </p:tav>
                                        <p:tav tm="100000">
                                          <p:val>
                                            <p:strVal val="#ppt_w"/>
                                          </p:val>
                                        </p:tav>
                                      </p:tavLst>
                                    </p:anim>
                                    <p:anim calcmode="lin" valueType="num">
                                      <p:cBhvr>
                                        <p:cTn id="98" dur="500" fill="hold"/>
                                        <p:tgtEl>
                                          <p:spTgt spid="120"/>
                                        </p:tgtEl>
                                        <p:attrNameLst>
                                          <p:attrName>ppt_h</p:attrName>
                                        </p:attrNameLst>
                                      </p:cBhvr>
                                      <p:tavLst>
                                        <p:tav tm="0">
                                          <p:val>
                                            <p:fltVal val="0"/>
                                          </p:val>
                                        </p:tav>
                                        <p:tav tm="100000">
                                          <p:val>
                                            <p:strVal val="#ppt_h"/>
                                          </p:val>
                                        </p:tav>
                                      </p:tavLst>
                                    </p:anim>
                                    <p:animEffect transition="in" filter="fade">
                                      <p:cBhvr>
                                        <p:cTn id="99" dur="500"/>
                                        <p:tgtEl>
                                          <p:spTgt spid="12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21"/>
                                        </p:tgtEl>
                                        <p:attrNameLst>
                                          <p:attrName>style.visibility</p:attrName>
                                        </p:attrNameLst>
                                      </p:cBhvr>
                                      <p:to>
                                        <p:strVal val="visible"/>
                                      </p:to>
                                    </p:set>
                                    <p:anim calcmode="lin" valueType="num">
                                      <p:cBhvr>
                                        <p:cTn id="102" dur="500" fill="hold"/>
                                        <p:tgtEl>
                                          <p:spTgt spid="121"/>
                                        </p:tgtEl>
                                        <p:attrNameLst>
                                          <p:attrName>ppt_w</p:attrName>
                                        </p:attrNameLst>
                                      </p:cBhvr>
                                      <p:tavLst>
                                        <p:tav tm="0">
                                          <p:val>
                                            <p:fltVal val="0"/>
                                          </p:val>
                                        </p:tav>
                                        <p:tav tm="100000">
                                          <p:val>
                                            <p:strVal val="#ppt_w"/>
                                          </p:val>
                                        </p:tav>
                                      </p:tavLst>
                                    </p:anim>
                                    <p:anim calcmode="lin" valueType="num">
                                      <p:cBhvr>
                                        <p:cTn id="103" dur="500" fill="hold"/>
                                        <p:tgtEl>
                                          <p:spTgt spid="121"/>
                                        </p:tgtEl>
                                        <p:attrNameLst>
                                          <p:attrName>ppt_h</p:attrName>
                                        </p:attrNameLst>
                                      </p:cBhvr>
                                      <p:tavLst>
                                        <p:tav tm="0">
                                          <p:val>
                                            <p:fltVal val="0"/>
                                          </p:val>
                                        </p:tav>
                                        <p:tav tm="100000">
                                          <p:val>
                                            <p:strVal val="#ppt_h"/>
                                          </p:val>
                                        </p:tav>
                                      </p:tavLst>
                                    </p:anim>
                                    <p:animEffect transition="in" filter="fade">
                                      <p:cBhvr>
                                        <p:cTn id="104" dur="500"/>
                                        <p:tgtEl>
                                          <p:spTgt spid="12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anim calcmode="lin" valueType="num">
                                      <p:cBhvr>
                                        <p:cTn id="107" dur="500" fill="hold"/>
                                        <p:tgtEl>
                                          <p:spTgt spid="122"/>
                                        </p:tgtEl>
                                        <p:attrNameLst>
                                          <p:attrName>ppt_w</p:attrName>
                                        </p:attrNameLst>
                                      </p:cBhvr>
                                      <p:tavLst>
                                        <p:tav tm="0">
                                          <p:val>
                                            <p:fltVal val="0"/>
                                          </p:val>
                                        </p:tav>
                                        <p:tav tm="100000">
                                          <p:val>
                                            <p:strVal val="#ppt_w"/>
                                          </p:val>
                                        </p:tav>
                                      </p:tavLst>
                                    </p:anim>
                                    <p:anim calcmode="lin" valueType="num">
                                      <p:cBhvr>
                                        <p:cTn id="108" dur="500" fill="hold"/>
                                        <p:tgtEl>
                                          <p:spTgt spid="122"/>
                                        </p:tgtEl>
                                        <p:attrNameLst>
                                          <p:attrName>ppt_h</p:attrName>
                                        </p:attrNameLst>
                                      </p:cBhvr>
                                      <p:tavLst>
                                        <p:tav tm="0">
                                          <p:val>
                                            <p:fltVal val="0"/>
                                          </p:val>
                                        </p:tav>
                                        <p:tav tm="100000">
                                          <p:val>
                                            <p:strVal val="#ppt_h"/>
                                          </p:val>
                                        </p:tav>
                                      </p:tavLst>
                                    </p:anim>
                                    <p:animEffect transition="in" filter="fade">
                                      <p:cBhvr>
                                        <p:cTn id="109" dur="500"/>
                                        <p:tgtEl>
                                          <p:spTgt spid="12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23"/>
                                        </p:tgtEl>
                                        <p:attrNameLst>
                                          <p:attrName>style.visibility</p:attrName>
                                        </p:attrNameLst>
                                      </p:cBhvr>
                                      <p:to>
                                        <p:strVal val="visible"/>
                                      </p:to>
                                    </p:set>
                                    <p:anim calcmode="lin" valueType="num">
                                      <p:cBhvr>
                                        <p:cTn id="112" dur="500" fill="hold"/>
                                        <p:tgtEl>
                                          <p:spTgt spid="123"/>
                                        </p:tgtEl>
                                        <p:attrNameLst>
                                          <p:attrName>ppt_w</p:attrName>
                                        </p:attrNameLst>
                                      </p:cBhvr>
                                      <p:tavLst>
                                        <p:tav tm="0">
                                          <p:val>
                                            <p:fltVal val="0"/>
                                          </p:val>
                                        </p:tav>
                                        <p:tav tm="100000">
                                          <p:val>
                                            <p:strVal val="#ppt_w"/>
                                          </p:val>
                                        </p:tav>
                                      </p:tavLst>
                                    </p:anim>
                                    <p:anim calcmode="lin" valueType="num">
                                      <p:cBhvr>
                                        <p:cTn id="113" dur="500" fill="hold"/>
                                        <p:tgtEl>
                                          <p:spTgt spid="123"/>
                                        </p:tgtEl>
                                        <p:attrNameLst>
                                          <p:attrName>ppt_h</p:attrName>
                                        </p:attrNameLst>
                                      </p:cBhvr>
                                      <p:tavLst>
                                        <p:tav tm="0">
                                          <p:val>
                                            <p:fltVal val="0"/>
                                          </p:val>
                                        </p:tav>
                                        <p:tav tm="100000">
                                          <p:val>
                                            <p:strVal val="#ppt_h"/>
                                          </p:val>
                                        </p:tav>
                                      </p:tavLst>
                                    </p:anim>
                                    <p:animEffect transition="in" filter="fade">
                                      <p:cBhvr>
                                        <p:cTn id="114" dur="500"/>
                                        <p:tgtEl>
                                          <p:spTgt spid="12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24"/>
                                        </p:tgtEl>
                                        <p:attrNameLst>
                                          <p:attrName>style.visibility</p:attrName>
                                        </p:attrNameLst>
                                      </p:cBhvr>
                                      <p:to>
                                        <p:strVal val="visible"/>
                                      </p:to>
                                    </p:set>
                                    <p:anim calcmode="lin" valueType="num">
                                      <p:cBhvr>
                                        <p:cTn id="117" dur="500" fill="hold"/>
                                        <p:tgtEl>
                                          <p:spTgt spid="124"/>
                                        </p:tgtEl>
                                        <p:attrNameLst>
                                          <p:attrName>ppt_w</p:attrName>
                                        </p:attrNameLst>
                                      </p:cBhvr>
                                      <p:tavLst>
                                        <p:tav tm="0">
                                          <p:val>
                                            <p:fltVal val="0"/>
                                          </p:val>
                                        </p:tav>
                                        <p:tav tm="100000">
                                          <p:val>
                                            <p:strVal val="#ppt_w"/>
                                          </p:val>
                                        </p:tav>
                                      </p:tavLst>
                                    </p:anim>
                                    <p:anim calcmode="lin" valueType="num">
                                      <p:cBhvr>
                                        <p:cTn id="118" dur="500" fill="hold"/>
                                        <p:tgtEl>
                                          <p:spTgt spid="124"/>
                                        </p:tgtEl>
                                        <p:attrNameLst>
                                          <p:attrName>ppt_h</p:attrName>
                                        </p:attrNameLst>
                                      </p:cBhvr>
                                      <p:tavLst>
                                        <p:tav tm="0">
                                          <p:val>
                                            <p:fltVal val="0"/>
                                          </p:val>
                                        </p:tav>
                                        <p:tav tm="100000">
                                          <p:val>
                                            <p:strVal val="#ppt_h"/>
                                          </p:val>
                                        </p:tav>
                                      </p:tavLst>
                                    </p:anim>
                                    <p:animEffect transition="in" filter="fade">
                                      <p:cBhvr>
                                        <p:cTn id="119" dur="500"/>
                                        <p:tgtEl>
                                          <p:spTgt spid="12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25"/>
                                        </p:tgtEl>
                                        <p:attrNameLst>
                                          <p:attrName>style.visibility</p:attrName>
                                        </p:attrNameLst>
                                      </p:cBhvr>
                                      <p:to>
                                        <p:strVal val="visible"/>
                                      </p:to>
                                    </p:set>
                                    <p:anim calcmode="lin" valueType="num">
                                      <p:cBhvr>
                                        <p:cTn id="122" dur="500" fill="hold"/>
                                        <p:tgtEl>
                                          <p:spTgt spid="125"/>
                                        </p:tgtEl>
                                        <p:attrNameLst>
                                          <p:attrName>ppt_w</p:attrName>
                                        </p:attrNameLst>
                                      </p:cBhvr>
                                      <p:tavLst>
                                        <p:tav tm="0">
                                          <p:val>
                                            <p:fltVal val="0"/>
                                          </p:val>
                                        </p:tav>
                                        <p:tav tm="100000">
                                          <p:val>
                                            <p:strVal val="#ppt_w"/>
                                          </p:val>
                                        </p:tav>
                                      </p:tavLst>
                                    </p:anim>
                                    <p:anim calcmode="lin" valueType="num">
                                      <p:cBhvr>
                                        <p:cTn id="123" dur="500" fill="hold"/>
                                        <p:tgtEl>
                                          <p:spTgt spid="125"/>
                                        </p:tgtEl>
                                        <p:attrNameLst>
                                          <p:attrName>ppt_h</p:attrName>
                                        </p:attrNameLst>
                                      </p:cBhvr>
                                      <p:tavLst>
                                        <p:tav tm="0">
                                          <p:val>
                                            <p:fltVal val="0"/>
                                          </p:val>
                                        </p:tav>
                                        <p:tav tm="100000">
                                          <p:val>
                                            <p:strVal val="#ppt_h"/>
                                          </p:val>
                                        </p:tav>
                                      </p:tavLst>
                                    </p:anim>
                                    <p:animEffect transition="in" filter="fade">
                                      <p:cBhvr>
                                        <p:cTn id="12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p:bldP spid="100" grpId="0"/>
      <p:bldP spid="101" grpId="0"/>
      <p:bldP spid="102" grpId="0"/>
      <p:bldP spid="112" grpId="0"/>
      <p:bldP spid="113" grpId="0"/>
      <p:bldP spid="114" grpId="0"/>
      <p:bldP spid="115" grpId="0"/>
      <p:bldP spid="116" grpId="0"/>
      <p:bldP spid="117" grpId="0"/>
      <p:bldP spid="118" grpId="0"/>
      <p:bldP spid="119" grpId="0"/>
      <p:bldP spid="120" grpId="0" animBg="1"/>
      <p:bldP spid="121" grpId="0" animBg="1"/>
      <p:bldP spid="122" grpId="0" animBg="1"/>
      <p:bldP spid="123" grpId="0" animBg="1"/>
      <p:bldP spid="124" grpId="0" animBg="1"/>
      <p:bldP spid="1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p:nvPr/>
        </p:nvGrpSpPr>
        <p:grpSpPr>
          <a:xfrm>
            <a:off x="951700" y="1507988"/>
            <a:ext cx="2736441" cy="4568810"/>
            <a:chOff x="6440736" y="690324"/>
            <a:chExt cx="3172408" cy="5296708"/>
          </a:xfrm>
        </p:grpSpPr>
        <p:grpSp>
          <p:nvGrpSpPr>
            <p:cNvPr id="38" name="组合 37"/>
            <p:cNvGrpSpPr/>
            <p:nvPr/>
          </p:nvGrpSpPr>
          <p:grpSpPr>
            <a:xfrm>
              <a:off x="6440736" y="690324"/>
              <a:ext cx="3172408" cy="5296708"/>
              <a:chOff x="6440736" y="690324"/>
              <a:chExt cx="3172408" cy="5296708"/>
            </a:xfrm>
          </p:grpSpPr>
          <p:sp>
            <p:nvSpPr>
              <p:cNvPr id="40" name="矩形: 圆角 42"/>
              <p:cNvSpPr/>
              <p:nvPr/>
            </p:nvSpPr>
            <p:spPr>
              <a:xfrm>
                <a:off x="6852414" y="690324"/>
                <a:ext cx="2406485" cy="1251626"/>
              </a:xfrm>
              <a:prstGeom prst="roundRect">
                <a:avLst>
                  <a:gd name="adj" fmla="val 12413"/>
                </a:avLst>
              </a:prstGeom>
              <a:solidFill>
                <a:srgbClr val="0043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41" name="矩形: 圆角 43"/>
              <p:cNvSpPr/>
              <p:nvPr/>
            </p:nvSpPr>
            <p:spPr>
              <a:xfrm>
                <a:off x="6634962" y="901446"/>
                <a:ext cx="2841390" cy="1477822"/>
              </a:xfrm>
              <a:prstGeom prst="roundRect">
                <a:avLst>
                  <a:gd name="adj" fmla="val 8568"/>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42" name="任意多边形: 形状 44"/>
              <p:cNvSpPr/>
              <p:nvPr/>
            </p:nvSpPr>
            <p:spPr>
              <a:xfrm>
                <a:off x="6440736" y="1127642"/>
                <a:ext cx="3172408" cy="4859390"/>
              </a:xfrm>
              <a:custGeom>
                <a:avLst/>
                <a:gdLst>
                  <a:gd name="connsiteX0" fmla="*/ 130259 w 3172408"/>
                  <a:gd name="connsiteY0" fmla="*/ 0 h 4859390"/>
                  <a:gd name="connsiteX1" fmla="*/ 3042149 w 3172408"/>
                  <a:gd name="connsiteY1" fmla="*/ 0 h 4859390"/>
                  <a:gd name="connsiteX2" fmla="*/ 3172408 w 3172408"/>
                  <a:gd name="connsiteY2" fmla="*/ 130259 h 4859390"/>
                  <a:gd name="connsiteX3" fmla="*/ 3172408 w 3172408"/>
                  <a:gd name="connsiteY3" fmla="*/ 1891091 h 4859390"/>
                  <a:gd name="connsiteX4" fmla="*/ 3071712 w 3172408"/>
                  <a:gd name="connsiteY4" fmla="*/ 1991787 h 4859390"/>
                  <a:gd name="connsiteX5" fmla="*/ 3172408 w 3172408"/>
                  <a:gd name="connsiteY5" fmla="*/ 2092483 h 4859390"/>
                  <a:gd name="connsiteX6" fmla="*/ 3172408 w 3172408"/>
                  <a:gd name="connsiteY6" fmla="*/ 4729131 h 4859390"/>
                  <a:gd name="connsiteX7" fmla="*/ 3042149 w 3172408"/>
                  <a:gd name="connsiteY7" fmla="*/ 4859390 h 4859390"/>
                  <a:gd name="connsiteX8" fmla="*/ 130259 w 3172408"/>
                  <a:gd name="connsiteY8" fmla="*/ 4859390 h 4859390"/>
                  <a:gd name="connsiteX9" fmla="*/ 0 w 3172408"/>
                  <a:gd name="connsiteY9" fmla="*/ 4729131 h 4859390"/>
                  <a:gd name="connsiteX10" fmla="*/ 0 w 3172408"/>
                  <a:gd name="connsiteY10" fmla="*/ 2092483 h 4859390"/>
                  <a:gd name="connsiteX11" fmla="*/ 100696 w 3172408"/>
                  <a:gd name="connsiteY11" fmla="*/ 1991787 h 4859390"/>
                  <a:gd name="connsiteX12" fmla="*/ 0 w 3172408"/>
                  <a:gd name="connsiteY12" fmla="*/ 1891091 h 4859390"/>
                  <a:gd name="connsiteX13" fmla="*/ 0 w 3172408"/>
                  <a:gd name="connsiteY13" fmla="*/ 130259 h 4859390"/>
                  <a:gd name="connsiteX14" fmla="*/ 130259 w 3172408"/>
                  <a:gd name="connsiteY14" fmla="*/ 0 h 485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2408" h="4859390">
                    <a:moveTo>
                      <a:pt x="130259" y="0"/>
                    </a:moveTo>
                    <a:lnTo>
                      <a:pt x="3042149" y="0"/>
                    </a:lnTo>
                    <a:cubicBezTo>
                      <a:pt x="3114089" y="0"/>
                      <a:pt x="3172408" y="58319"/>
                      <a:pt x="3172408" y="130259"/>
                    </a:cubicBezTo>
                    <a:lnTo>
                      <a:pt x="3172408" y="1891091"/>
                    </a:lnTo>
                    <a:cubicBezTo>
                      <a:pt x="3116795" y="1891091"/>
                      <a:pt x="3071712" y="1936174"/>
                      <a:pt x="3071712" y="1991787"/>
                    </a:cubicBezTo>
                    <a:cubicBezTo>
                      <a:pt x="3071712" y="2047400"/>
                      <a:pt x="3116795" y="2092483"/>
                      <a:pt x="3172408" y="2092483"/>
                    </a:cubicBezTo>
                    <a:lnTo>
                      <a:pt x="3172408" y="4729131"/>
                    </a:lnTo>
                    <a:cubicBezTo>
                      <a:pt x="3172408" y="4801071"/>
                      <a:pt x="3114089" y="4859390"/>
                      <a:pt x="3042149" y="4859390"/>
                    </a:cubicBezTo>
                    <a:lnTo>
                      <a:pt x="130259" y="4859390"/>
                    </a:lnTo>
                    <a:cubicBezTo>
                      <a:pt x="58319" y="4859390"/>
                      <a:pt x="0" y="4801071"/>
                      <a:pt x="0" y="4729131"/>
                    </a:cubicBezTo>
                    <a:lnTo>
                      <a:pt x="0" y="2092483"/>
                    </a:lnTo>
                    <a:cubicBezTo>
                      <a:pt x="55613" y="2092483"/>
                      <a:pt x="100696" y="2047400"/>
                      <a:pt x="100696" y="1991787"/>
                    </a:cubicBezTo>
                    <a:cubicBezTo>
                      <a:pt x="100696" y="1936174"/>
                      <a:pt x="55613" y="1891091"/>
                      <a:pt x="0" y="1891091"/>
                    </a:cubicBezTo>
                    <a:lnTo>
                      <a:pt x="0" y="130259"/>
                    </a:lnTo>
                    <a:cubicBezTo>
                      <a:pt x="0" y="58319"/>
                      <a:pt x="58319" y="0"/>
                      <a:pt x="130259" y="0"/>
                    </a:cubicBezTo>
                    <a:close/>
                  </a:path>
                </a:pathLst>
              </a:custGeom>
              <a:solidFill>
                <a:schemeClr val="bg1"/>
              </a:solidFill>
              <a:ln w="12700" cap="flat" cmpd="sng" algn="ctr">
                <a:solidFill>
                  <a:srgbClr val="0043CF"/>
                </a:solidFill>
                <a:prstDash val="solid"/>
                <a:miter lim="800000"/>
              </a:ln>
              <a:effectLst>
                <a:outerShdw blurRad="177800" dist="38100" dir="18900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sp>
          <p:nvSpPr>
            <p:cNvPr id="39" name="任意多边形: 形状 41"/>
            <p:cNvSpPr/>
            <p:nvPr/>
          </p:nvSpPr>
          <p:spPr>
            <a:xfrm>
              <a:off x="6440736" y="1127641"/>
              <a:ext cx="3172408" cy="1984526"/>
            </a:xfrm>
            <a:custGeom>
              <a:avLst/>
              <a:gdLst>
                <a:gd name="connsiteX0" fmla="*/ 130259 w 3172408"/>
                <a:gd name="connsiteY0" fmla="*/ 0 h 1984526"/>
                <a:gd name="connsiteX1" fmla="*/ 3042149 w 3172408"/>
                <a:gd name="connsiteY1" fmla="*/ 0 h 1984526"/>
                <a:gd name="connsiteX2" fmla="*/ 3172408 w 3172408"/>
                <a:gd name="connsiteY2" fmla="*/ 130259 h 1984526"/>
                <a:gd name="connsiteX3" fmla="*/ 3172408 w 3172408"/>
                <a:gd name="connsiteY3" fmla="*/ 1891091 h 1984526"/>
                <a:gd name="connsiteX4" fmla="*/ 3079625 w 3172408"/>
                <a:gd name="connsiteY4" fmla="*/ 1952592 h 1984526"/>
                <a:gd name="connsiteX5" fmla="*/ 3073178 w 3172408"/>
                <a:gd name="connsiteY5" fmla="*/ 1984526 h 1984526"/>
                <a:gd name="connsiteX6" fmla="*/ 99230 w 3172408"/>
                <a:gd name="connsiteY6" fmla="*/ 1984526 h 1984526"/>
                <a:gd name="connsiteX7" fmla="*/ 92783 w 3172408"/>
                <a:gd name="connsiteY7" fmla="*/ 1952592 h 1984526"/>
                <a:gd name="connsiteX8" fmla="*/ 0 w 3172408"/>
                <a:gd name="connsiteY8" fmla="*/ 1891091 h 1984526"/>
                <a:gd name="connsiteX9" fmla="*/ 0 w 3172408"/>
                <a:gd name="connsiteY9" fmla="*/ 130259 h 1984526"/>
                <a:gd name="connsiteX10" fmla="*/ 130259 w 3172408"/>
                <a:gd name="connsiteY10" fmla="*/ 0 h 19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2408" h="1984526">
                  <a:moveTo>
                    <a:pt x="130259" y="0"/>
                  </a:moveTo>
                  <a:lnTo>
                    <a:pt x="3042149" y="0"/>
                  </a:lnTo>
                  <a:cubicBezTo>
                    <a:pt x="3114089" y="0"/>
                    <a:pt x="3172408" y="58319"/>
                    <a:pt x="3172408" y="130259"/>
                  </a:cubicBezTo>
                  <a:lnTo>
                    <a:pt x="3172408" y="1891091"/>
                  </a:lnTo>
                  <a:cubicBezTo>
                    <a:pt x="3130698" y="1891091"/>
                    <a:pt x="3094912" y="1916450"/>
                    <a:pt x="3079625" y="1952592"/>
                  </a:cubicBezTo>
                  <a:lnTo>
                    <a:pt x="3073178" y="1984526"/>
                  </a:lnTo>
                  <a:lnTo>
                    <a:pt x="99230" y="1984526"/>
                  </a:lnTo>
                  <a:lnTo>
                    <a:pt x="92783" y="1952592"/>
                  </a:lnTo>
                  <a:cubicBezTo>
                    <a:pt x="77496" y="1916450"/>
                    <a:pt x="41710" y="1891091"/>
                    <a:pt x="0" y="1891091"/>
                  </a:cubicBezTo>
                  <a:lnTo>
                    <a:pt x="0" y="130259"/>
                  </a:lnTo>
                  <a:cubicBezTo>
                    <a:pt x="0" y="58319"/>
                    <a:pt x="58319" y="0"/>
                    <a:pt x="130259" y="0"/>
                  </a:cubicBezTo>
                  <a:close/>
                </a:path>
              </a:pathLst>
            </a:custGeom>
            <a:blipFill>
              <a:blip r:embed="rId2" cstate="print"/>
              <a:stretch>
                <a:fillRect/>
              </a:stretch>
            </a:bli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grpSp>
        <p:nvGrpSpPr>
          <p:cNvPr id="43" name="组合 42"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p:nvPr/>
        </p:nvGrpSpPr>
        <p:grpSpPr>
          <a:xfrm>
            <a:off x="4739812" y="1507988"/>
            <a:ext cx="2736441" cy="4568810"/>
            <a:chOff x="6440736" y="690324"/>
            <a:chExt cx="3172408" cy="5296708"/>
          </a:xfrm>
        </p:grpSpPr>
        <p:grpSp>
          <p:nvGrpSpPr>
            <p:cNvPr id="44" name="组合 43"/>
            <p:cNvGrpSpPr/>
            <p:nvPr/>
          </p:nvGrpSpPr>
          <p:grpSpPr>
            <a:xfrm>
              <a:off x="6440736" y="690324"/>
              <a:ext cx="3172408" cy="5296708"/>
              <a:chOff x="6440736" y="690324"/>
              <a:chExt cx="3172408" cy="5296708"/>
            </a:xfrm>
          </p:grpSpPr>
          <p:sp>
            <p:nvSpPr>
              <p:cNvPr id="46" name="矩形: 圆角 49"/>
              <p:cNvSpPr/>
              <p:nvPr/>
            </p:nvSpPr>
            <p:spPr>
              <a:xfrm>
                <a:off x="6852414" y="690324"/>
                <a:ext cx="2406485" cy="1251626"/>
              </a:xfrm>
              <a:prstGeom prst="roundRect">
                <a:avLst>
                  <a:gd name="adj" fmla="val 12413"/>
                </a:avLst>
              </a:prstGeom>
              <a:solidFill>
                <a:srgbClr val="0043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47" name="矩形: 圆角 50"/>
              <p:cNvSpPr/>
              <p:nvPr/>
            </p:nvSpPr>
            <p:spPr>
              <a:xfrm>
                <a:off x="6634962" y="901446"/>
                <a:ext cx="2841390" cy="1477822"/>
              </a:xfrm>
              <a:prstGeom prst="roundRect">
                <a:avLst>
                  <a:gd name="adj" fmla="val 8568"/>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48" name="任意多边形: 形状 51"/>
              <p:cNvSpPr/>
              <p:nvPr/>
            </p:nvSpPr>
            <p:spPr>
              <a:xfrm>
                <a:off x="6440736" y="1127642"/>
                <a:ext cx="3172408" cy="4859390"/>
              </a:xfrm>
              <a:custGeom>
                <a:avLst/>
                <a:gdLst>
                  <a:gd name="connsiteX0" fmla="*/ 130259 w 3172408"/>
                  <a:gd name="connsiteY0" fmla="*/ 0 h 4859390"/>
                  <a:gd name="connsiteX1" fmla="*/ 3042149 w 3172408"/>
                  <a:gd name="connsiteY1" fmla="*/ 0 h 4859390"/>
                  <a:gd name="connsiteX2" fmla="*/ 3172408 w 3172408"/>
                  <a:gd name="connsiteY2" fmla="*/ 130259 h 4859390"/>
                  <a:gd name="connsiteX3" fmla="*/ 3172408 w 3172408"/>
                  <a:gd name="connsiteY3" fmla="*/ 1891091 h 4859390"/>
                  <a:gd name="connsiteX4" fmla="*/ 3071712 w 3172408"/>
                  <a:gd name="connsiteY4" fmla="*/ 1991787 h 4859390"/>
                  <a:gd name="connsiteX5" fmla="*/ 3172408 w 3172408"/>
                  <a:gd name="connsiteY5" fmla="*/ 2092483 h 4859390"/>
                  <a:gd name="connsiteX6" fmla="*/ 3172408 w 3172408"/>
                  <a:gd name="connsiteY6" fmla="*/ 4729131 h 4859390"/>
                  <a:gd name="connsiteX7" fmla="*/ 3042149 w 3172408"/>
                  <a:gd name="connsiteY7" fmla="*/ 4859390 h 4859390"/>
                  <a:gd name="connsiteX8" fmla="*/ 130259 w 3172408"/>
                  <a:gd name="connsiteY8" fmla="*/ 4859390 h 4859390"/>
                  <a:gd name="connsiteX9" fmla="*/ 0 w 3172408"/>
                  <a:gd name="connsiteY9" fmla="*/ 4729131 h 4859390"/>
                  <a:gd name="connsiteX10" fmla="*/ 0 w 3172408"/>
                  <a:gd name="connsiteY10" fmla="*/ 2092483 h 4859390"/>
                  <a:gd name="connsiteX11" fmla="*/ 100696 w 3172408"/>
                  <a:gd name="connsiteY11" fmla="*/ 1991787 h 4859390"/>
                  <a:gd name="connsiteX12" fmla="*/ 0 w 3172408"/>
                  <a:gd name="connsiteY12" fmla="*/ 1891091 h 4859390"/>
                  <a:gd name="connsiteX13" fmla="*/ 0 w 3172408"/>
                  <a:gd name="connsiteY13" fmla="*/ 130259 h 4859390"/>
                  <a:gd name="connsiteX14" fmla="*/ 130259 w 3172408"/>
                  <a:gd name="connsiteY14" fmla="*/ 0 h 485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2408" h="4859390">
                    <a:moveTo>
                      <a:pt x="130259" y="0"/>
                    </a:moveTo>
                    <a:lnTo>
                      <a:pt x="3042149" y="0"/>
                    </a:lnTo>
                    <a:cubicBezTo>
                      <a:pt x="3114089" y="0"/>
                      <a:pt x="3172408" y="58319"/>
                      <a:pt x="3172408" y="130259"/>
                    </a:cubicBezTo>
                    <a:lnTo>
                      <a:pt x="3172408" y="1891091"/>
                    </a:lnTo>
                    <a:cubicBezTo>
                      <a:pt x="3116795" y="1891091"/>
                      <a:pt x="3071712" y="1936174"/>
                      <a:pt x="3071712" y="1991787"/>
                    </a:cubicBezTo>
                    <a:cubicBezTo>
                      <a:pt x="3071712" y="2047400"/>
                      <a:pt x="3116795" y="2092483"/>
                      <a:pt x="3172408" y="2092483"/>
                    </a:cubicBezTo>
                    <a:lnTo>
                      <a:pt x="3172408" y="4729131"/>
                    </a:lnTo>
                    <a:cubicBezTo>
                      <a:pt x="3172408" y="4801071"/>
                      <a:pt x="3114089" y="4859390"/>
                      <a:pt x="3042149" y="4859390"/>
                    </a:cubicBezTo>
                    <a:lnTo>
                      <a:pt x="130259" y="4859390"/>
                    </a:lnTo>
                    <a:cubicBezTo>
                      <a:pt x="58319" y="4859390"/>
                      <a:pt x="0" y="4801071"/>
                      <a:pt x="0" y="4729131"/>
                    </a:cubicBezTo>
                    <a:lnTo>
                      <a:pt x="0" y="2092483"/>
                    </a:lnTo>
                    <a:cubicBezTo>
                      <a:pt x="55613" y="2092483"/>
                      <a:pt x="100696" y="2047400"/>
                      <a:pt x="100696" y="1991787"/>
                    </a:cubicBezTo>
                    <a:cubicBezTo>
                      <a:pt x="100696" y="1936174"/>
                      <a:pt x="55613" y="1891091"/>
                      <a:pt x="0" y="1891091"/>
                    </a:cubicBezTo>
                    <a:lnTo>
                      <a:pt x="0" y="130259"/>
                    </a:lnTo>
                    <a:cubicBezTo>
                      <a:pt x="0" y="58319"/>
                      <a:pt x="58319" y="0"/>
                      <a:pt x="130259" y="0"/>
                    </a:cubicBezTo>
                    <a:close/>
                  </a:path>
                </a:pathLst>
              </a:custGeom>
              <a:solidFill>
                <a:schemeClr val="bg1"/>
              </a:solidFill>
              <a:ln w="12700" cap="flat" cmpd="sng" algn="ctr">
                <a:solidFill>
                  <a:srgbClr val="0043CF"/>
                </a:solidFill>
                <a:prstDash val="solid"/>
                <a:miter lim="800000"/>
              </a:ln>
              <a:effectLst>
                <a:outerShdw blurRad="177800" dist="38100" dir="18900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sp>
          <p:nvSpPr>
            <p:cNvPr id="45" name="任意多边形: 形状 48"/>
            <p:cNvSpPr/>
            <p:nvPr/>
          </p:nvSpPr>
          <p:spPr>
            <a:xfrm>
              <a:off x="6440736" y="1127640"/>
              <a:ext cx="3172408" cy="1984526"/>
            </a:xfrm>
            <a:custGeom>
              <a:avLst/>
              <a:gdLst>
                <a:gd name="connsiteX0" fmla="*/ 130259 w 3172408"/>
                <a:gd name="connsiteY0" fmla="*/ 0 h 1984526"/>
                <a:gd name="connsiteX1" fmla="*/ 3042149 w 3172408"/>
                <a:gd name="connsiteY1" fmla="*/ 0 h 1984526"/>
                <a:gd name="connsiteX2" fmla="*/ 3172408 w 3172408"/>
                <a:gd name="connsiteY2" fmla="*/ 130259 h 1984526"/>
                <a:gd name="connsiteX3" fmla="*/ 3172408 w 3172408"/>
                <a:gd name="connsiteY3" fmla="*/ 1891091 h 1984526"/>
                <a:gd name="connsiteX4" fmla="*/ 3079625 w 3172408"/>
                <a:gd name="connsiteY4" fmla="*/ 1952592 h 1984526"/>
                <a:gd name="connsiteX5" fmla="*/ 3073178 w 3172408"/>
                <a:gd name="connsiteY5" fmla="*/ 1984526 h 1984526"/>
                <a:gd name="connsiteX6" fmla="*/ 99230 w 3172408"/>
                <a:gd name="connsiteY6" fmla="*/ 1984526 h 1984526"/>
                <a:gd name="connsiteX7" fmla="*/ 92783 w 3172408"/>
                <a:gd name="connsiteY7" fmla="*/ 1952592 h 1984526"/>
                <a:gd name="connsiteX8" fmla="*/ 0 w 3172408"/>
                <a:gd name="connsiteY8" fmla="*/ 1891091 h 1984526"/>
                <a:gd name="connsiteX9" fmla="*/ 0 w 3172408"/>
                <a:gd name="connsiteY9" fmla="*/ 130259 h 1984526"/>
                <a:gd name="connsiteX10" fmla="*/ 130259 w 3172408"/>
                <a:gd name="connsiteY10" fmla="*/ 0 h 19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2408" h="1984526">
                  <a:moveTo>
                    <a:pt x="130259" y="0"/>
                  </a:moveTo>
                  <a:lnTo>
                    <a:pt x="3042149" y="0"/>
                  </a:lnTo>
                  <a:cubicBezTo>
                    <a:pt x="3114089" y="0"/>
                    <a:pt x="3172408" y="58319"/>
                    <a:pt x="3172408" y="130259"/>
                  </a:cubicBezTo>
                  <a:lnTo>
                    <a:pt x="3172408" y="1891091"/>
                  </a:lnTo>
                  <a:cubicBezTo>
                    <a:pt x="3130698" y="1891091"/>
                    <a:pt x="3094912" y="1916450"/>
                    <a:pt x="3079625" y="1952592"/>
                  </a:cubicBezTo>
                  <a:lnTo>
                    <a:pt x="3073178" y="1984526"/>
                  </a:lnTo>
                  <a:lnTo>
                    <a:pt x="99230" y="1984526"/>
                  </a:lnTo>
                  <a:lnTo>
                    <a:pt x="92783" y="1952592"/>
                  </a:lnTo>
                  <a:cubicBezTo>
                    <a:pt x="77496" y="1916450"/>
                    <a:pt x="41710" y="1891091"/>
                    <a:pt x="0" y="1891091"/>
                  </a:cubicBezTo>
                  <a:lnTo>
                    <a:pt x="0" y="130259"/>
                  </a:lnTo>
                  <a:cubicBezTo>
                    <a:pt x="0" y="58319"/>
                    <a:pt x="58319" y="0"/>
                    <a:pt x="130259" y="0"/>
                  </a:cubicBezTo>
                  <a:close/>
                </a:path>
              </a:pathLst>
            </a:custGeom>
            <a:blipFill>
              <a:blip r:embed="rId3" cstate="print"/>
              <a:stretch>
                <a:fillRect/>
              </a:stretch>
            </a:bli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grpSp>
        <p:nvGrpSpPr>
          <p:cNvPr id="49" name="组合 48"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p:nvPr/>
        </p:nvGrpSpPr>
        <p:grpSpPr>
          <a:xfrm>
            <a:off x="8527923" y="1507988"/>
            <a:ext cx="2736442" cy="4568810"/>
            <a:chOff x="6440735" y="690324"/>
            <a:chExt cx="3172409" cy="5296708"/>
          </a:xfrm>
        </p:grpSpPr>
        <p:grpSp>
          <p:nvGrpSpPr>
            <p:cNvPr id="50" name="组合 49"/>
            <p:cNvGrpSpPr/>
            <p:nvPr/>
          </p:nvGrpSpPr>
          <p:grpSpPr>
            <a:xfrm>
              <a:off x="6440736" y="690324"/>
              <a:ext cx="3172408" cy="5296708"/>
              <a:chOff x="6440736" y="690324"/>
              <a:chExt cx="3172408" cy="5296708"/>
            </a:xfrm>
          </p:grpSpPr>
          <p:sp>
            <p:nvSpPr>
              <p:cNvPr id="52" name="矩形: 圆角 56"/>
              <p:cNvSpPr/>
              <p:nvPr/>
            </p:nvSpPr>
            <p:spPr>
              <a:xfrm>
                <a:off x="6852414" y="690324"/>
                <a:ext cx="2406485" cy="1251626"/>
              </a:xfrm>
              <a:prstGeom prst="roundRect">
                <a:avLst>
                  <a:gd name="adj" fmla="val 12413"/>
                </a:avLst>
              </a:prstGeom>
              <a:solidFill>
                <a:srgbClr val="0043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53" name="矩形: 圆角 57"/>
              <p:cNvSpPr/>
              <p:nvPr/>
            </p:nvSpPr>
            <p:spPr>
              <a:xfrm>
                <a:off x="6634962" y="901446"/>
                <a:ext cx="2841390" cy="1477822"/>
              </a:xfrm>
              <a:prstGeom prst="roundRect">
                <a:avLst>
                  <a:gd name="adj" fmla="val 8568"/>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54" name="任意多边形: 形状 58"/>
              <p:cNvSpPr/>
              <p:nvPr/>
            </p:nvSpPr>
            <p:spPr>
              <a:xfrm>
                <a:off x="6440736" y="1127642"/>
                <a:ext cx="3172408" cy="4859390"/>
              </a:xfrm>
              <a:custGeom>
                <a:avLst/>
                <a:gdLst>
                  <a:gd name="connsiteX0" fmla="*/ 130259 w 3172408"/>
                  <a:gd name="connsiteY0" fmla="*/ 0 h 4859390"/>
                  <a:gd name="connsiteX1" fmla="*/ 3042149 w 3172408"/>
                  <a:gd name="connsiteY1" fmla="*/ 0 h 4859390"/>
                  <a:gd name="connsiteX2" fmla="*/ 3172408 w 3172408"/>
                  <a:gd name="connsiteY2" fmla="*/ 130259 h 4859390"/>
                  <a:gd name="connsiteX3" fmla="*/ 3172408 w 3172408"/>
                  <a:gd name="connsiteY3" fmla="*/ 1891091 h 4859390"/>
                  <a:gd name="connsiteX4" fmla="*/ 3071712 w 3172408"/>
                  <a:gd name="connsiteY4" fmla="*/ 1991787 h 4859390"/>
                  <a:gd name="connsiteX5" fmla="*/ 3172408 w 3172408"/>
                  <a:gd name="connsiteY5" fmla="*/ 2092483 h 4859390"/>
                  <a:gd name="connsiteX6" fmla="*/ 3172408 w 3172408"/>
                  <a:gd name="connsiteY6" fmla="*/ 4729131 h 4859390"/>
                  <a:gd name="connsiteX7" fmla="*/ 3042149 w 3172408"/>
                  <a:gd name="connsiteY7" fmla="*/ 4859390 h 4859390"/>
                  <a:gd name="connsiteX8" fmla="*/ 130259 w 3172408"/>
                  <a:gd name="connsiteY8" fmla="*/ 4859390 h 4859390"/>
                  <a:gd name="connsiteX9" fmla="*/ 0 w 3172408"/>
                  <a:gd name="connsiteY9" fmla="*/ 4729131 h 4859390"/>
                  <a:gd name="connsiteX10" fmla="*/ 0 w 3172408"/>
                  <a:gd name="connsiteY10" fmla="*/ 2092483 h 4859390"/>
                  <a:gd name="connsiteX11" fmla="*/ 100696 w 3172408"/>
                  <a:gd name="connsiteY11" fmla="*/ 1991787 h 4859390"/>
                  <a:gd name="connsiteX12" fmla="*/ 0 w 3172408"/>
                  <a:gd name="connsiteY12" fmla="*/ 1891091 h 4859390"/>
                  <a:gd name="connsiteX13" fmla="*/ 0 w 3172408"/>
                  <a:gd name="connsiteY13" fmla="*/ 130259 h 4859390"/>
                  <a:gd name="connsiteX14" fmla="*/ 130259 w 3172408"/>
                  <a:gd name="connsiteY14" fmla="*/ 0 h 485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2408" h="4859390">
                    <a:moveTo>
                      <a:pt x="130259" y="0"/>
                    </a:moveTo>
                    <a:lnTo>
                      <a:pt x="3042149" y="0"/>
                    </a:lnTo>
                    <a:cubicBezTo>
                      <a:pt x="3114089" y="0"/>
                      <a:pt x="3172408" y="58319"/>
                      <a:pt x="3172408" y="130259"/>
                    </a:cubicBezTo>
                    <a:lnTo>
                      <a:pt x="3172408" y="1891091"/>
                    </a:lnTo>
                    <a:cubicBezTo>
                      <a:pt x="3116795" y="1891091"/>
                      <a:pt x="3071712" y="1936174"/>
                      <a:pt x="3071712" y="1991787"/>
                    </a:cubicBezTo>
                    <a:cubicBezTo>
                      <a:pt x="3071712" y="2047400"/>
                      <a:pt x="3116795" y="2092483"/>
                      <a:pt x="3172408" y="2092483"/>
                    </a:cubicBezTo>
                    <a:lnTo>
                      <a:pt x="3172408" y="4729131"/>
                    </a:lnTo>
                    <a:cubicBezTo>
                      <a:pt x="3172408" y="4801071"/>
                      <a:pt x="3114089" y="4859390"/>
                      <a:pt x="3042149" y="4859390"/>
                    </a:cubicBezTo>
                    <a:lnTo>
                      <a:pt x="130259" y="4859390"/>
                    </a:lnTo>
                    <a:cubicBezTo>
                      <a:pt x="58319" y="4859390"/>
                      <a:pt x="0" y="4801071"/>
                      <a:pt x="0" y="4729131"/>
                    </a:cubicBezTo>
                    <a:lnTo>
                      <a:pt x="0" y="2092483"/>
                    </a:lnTo>
                    <a:cubicBezTo>
                      <a:pt x="55613" y="2092483"/>
                      <a:pt x="100696" y="2047400"/>
                      <a:pt x="100696" y="1991787"/>
                    </a:cubicBezTo>
                    <a:cubicBezTo>
                      <a:pt x="100696" y="1936174"/>
                      <a:pt x="55613" y="1891091"/>
                      <a:pt x="0" y="1891091"/>
                    </a:cubicBezTo>
                    <a:lnTo>
                      <a:pt x="0" y="130259"/>
                    </a:lnTo>
                    <a:cubicBezTo>
                      <a:pt x="0" y="58319"/>
                      <a:pt x="58319" y="0"/>
                      <a:pt x="130259" y="0"/>
                    </a:cubicBezTo>
                    <a:close/>
                  </a:path>
                </a:pathLst>
              </a:custGeom>
              <a:solidFill>
                <a:schemeClr val="bg1"/>
              </a:solidFill>
              <a:ln w="12700" cap="flat" cmpd="sng" algn="ctr">
                <a:solidFill>
                  <a:srgbClr val="0043CF"/>
                </a:solidFill>
                <a:prstDash val="solid"/>
                <a:miter lim="800000"/>
              </a:ln>
              <a:effectLst>
                <a:outerShdw blurRad="177800" dist="38100" dir="18900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sp>
          <p:nvSpPr>
            <p:cNvPr id="51" name="任意多边形: 形状 55"/>
            <p:cNvSpPr/>
            <p:nvPr/>
          </p:nvSpPr>
          <p:spPr>
            <a:xfrm>
              <a:off x="6440735" y="1127638"/>
              <a:ext cx="3172408" cy="1984526"/>
            </a:xfrm>
            <a:custGeom>
              <a:avLst/>
              <a:gdLst>
                <a:gd name="connsiteX0" fmla="*/ 130259 w 3172408"/>
                <a:gd name="connsiteY0" fmla="*/ 0 h 1984526"/>
                <a:gd name="connsiteX1" fmla="*/ 3042149 w 3172408"/>
                <a:gd name="connsiteY1" fmla="*/ 0 h 1984526"/>
                <a:gd name="connsiteX2" fmla="*/ 3172408 w 3172408"/>
                <a:gd name="connsiteY2" fmla="*/ 130259 h 1984526"/>
                <a:gd name="connsiteX3" fmla="*/ 3172408 w 3172408"/>
                <a:gd name="connsiteY3" fmla="*/ 1891091 h 1984526"/>
                <a:gd name="connsiteX4" fmla="*/ 3079625 w 3172408"/>
                <a:gd name="connsiteY4" fmla="*/ 1952592 h 1984526"/>
                <a:gd name="connsiteX5" fmla="*/ 3073178 w 3172408"/>
                <a:gd name="connsiteY5" fmla="*/ 1984526 h 1984526"/>
                <a:gd name="connsiteX6" fmla="*/ 99230 w 3172408"/>
                <a:gd name="connsiteY6" fmla="*/ 1984526 h 1984526"/>
                <a:gd name="connsiteX7" fmla="*/ 92783 w 3172408"/>
                <a:gd name="connsiteY7" fmla="*/ 1952592 h 1984526"/>
                <a:gd name="connsiteX8" fmla="*/ 0 w 3172408"/>
                <a:gd name="connsiteY8" fmla="*/ 1891091 h 1984526"/>
                <a:gd name="connsiteX9" fmla="*/ 0 w 3172408"/>
                <a:gd name="connsiteY9" fmla="*/ 130259 h 1984526"/>
                <a:gd name="connsiteX10" fmla="*/ 130259 w 3172408"/>
                <a:gd name="connsiteY10" fmla="*/ 0 h 19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2408" h="1984526">
                  <a:moveTo>
                    <a:pt x="130259" y="0"/>
                  </a:moveTo>
                  <a:lnTo>
                    <a:pt x="3042149" y="0"/>
                  </a:lnTo>
                  <a:cubicBezTo>
                    <a:pt x="3114089" y="0"/>
                    <a:pt x="3172408" y="58319"/>
                    <a:pt x="3172408" y="130259"/>
                  </a:cubicBezTo>
                  <a:lnTo>
                    <a:pt x="3172408" y="1891091"/>
                  </a:lnTo>
                  <a:cubicBezTo>
                    <a:pt x="3130698" y="1891091"/>
                    <a:pt x="3094912" y="1916450"/>
                    <a:pt x="3079625" y="1952592"/>
                  </a:cubicBezTo>
                  <a:lnTo>
                    <a:pt x="3073178" y="1984526"/>
                  </a:lnTo>
                  <a:lnTo>
                    <a:pt x="99230" y="1984526"/>
                  </a:lnTo>
                  <a:lnTo>
                    <a:pt x="92783" y="1952592"/>
                  </a:lnTo>
                  <a:cubicBezTo>
                    <a:pt x="77496" y="1916450"/>
                    <a:pt x="41710" y="1891091"/>
                    <a:pt x="0" y="1891091"/>
                  </a:cubicBezTo>
                  <a:lnTo>
                    <a:pt x="0" y="130259"/>
                  </a:lnTo>
                  <a:cubicBezTo>
                    <a:pt x="0" y="58319"/>
                    <a:pt x="58319" y="0"/>
                    <a:pt x="130259" y="0"/>
                  </a:cubicBezTo>
                  <a:close/>
                </a:path>
              </a:pathLst>
            </a:custGeom>
            <a:blipFill dpi="0" rotWithShape="1">
              <a:blip r:embed="rId4" cstate="print"/>
              <a:srcRect/>
              <a:stretch>
                <a:fillRect/>
              </a:stretch>
            </a:bli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grpSp>
        <p:nvGrpSpPr>
          <p:cNvPr id="55" name="Group 12"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a:grpSpLocks noChangeAspect="1"/>
          </p:cNvGrpSpPr>
          <p:nvPr/>
        </p:nvGrpSpPr>
        <p:grpSpPr bwMode="auto">
          <a:xfrm>
            <a:off x="2108104" y="3964193"/>
            <a:ext cx="423632" cy="481061"/>
            <a:chOff x="8626" y="2026"/>
            <a:chExt cx="568" cy="645"/>
          </a:xfrm>
          <a:noFill/>
        </p:grpSpPr>
        <p:sp>
          <p:nvSpPr>
            <p:cNvPr id="56" name="Freeform 13"/>
            <p:cNvSpPr/>
            <p:nvPr/>
          </p:nvSpPr>
          <p:spPr bwMode="auto">
            <a:xfrm>
              <a:off x="8807" y="2091"/>
              <a:ext cx="206" cy="141"/>
            </a:xfrm>
            <a:custGeom>
              <a:avLst/>
              <a:gdLst>
                <a:gd name="T0" fmla="*/ 13 w 51"/>
                <a:gd name="T1" fmla="*/ 35 h 35"/>
                <a:gd name="T2" fmla="*/ 11 w 51"/>
                <a:gd name="T3" fmla="*/ 29 h 35"/>
                <a:gd name="T4" fmla="*/ 7 w 51"/>
                <a:gd name="T5" fmla="*/ 21 h 35"/>
                <a:gd name="T6" fmla="*/ 0 w 51"/>
                <a:gd name="T7" fmla="*/ 13 h 35"/>
                <a:gd name="T8" fmla="*/ 14 w 51"/>
                <a:gd name="T9" fmla="*/ 0 h 35"/>
                <a:gd name="T10" fmla="*/ 26 w 51"/>
                <a:gd name="T11" fmla="*/ 7 h 35"/>
                <a:gd name="T12" fmla="*/ 38 w 51"/>
                <a:gd name="T13" fmla="*/ 0 h 35"/>
                <a:gd name="T14" fmla="*/ 51 w 51"/>
                <a:gd name="T15" fmla="*/ 13 h 35"/>
                <a:gd name="T16" fmla="*/ 45 w 51"/>
                <a:gd name="T17" fmla="*/ 21 h 35"/>
                <a:gd name="T18" fmla="*/ 40 w 51"/>
                <a:gd name="T19" fmla="*/ 29 h 35"/>
                <a:gd name="T20" fmla="*/ 39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13" y="35"/>
                  </a:moveTo>
                  <a:cubicBezTo>
                    <a:pt x="13" y="33"/>
                    <a:pt x="12" y="31"/>
                    <a:pt x="11" y="29"/>
                  </a:cubicBezTo>
                  <a:cubicBezTo>
                    <a:pt x="10" y="25"/>
                    <a:pt x="9" y="23"/>
                    <a:pt x="7" y="21"/>
                  </a:cubicBezTo>
                  <a:cubicBezTo>
                    <a:pt x="4" y="17"/>
                    <a:pt x="0" y="16"/>
                    <a:pt x="0" y="13"/>
                  </a:cubicBezTo>
                  <a:cubicBezTo>
                    <a:pt x="0" y="6"/>
                    <a:pt x="6" y="0"/>
                    <a:pt x="14" y="0"/>
                  </a:cubicBezTo>
                  <a:cubicBezTo>
                    <a:pt x="19" y="0"/>
                    <a:pt x="24" y="3"/>
                    <a:pt x="26" y="7"/>
                  </a:cubicBezTo>
                  <a:cubicBezTo>
                    <a:pt x="28" y="3"/>
                    <a:pt x="33" y="0"/>
                    <a:pt x="38" y="0"/>
                  </a:cubicBezTo>
                  <a:cubicBezTo>
                    <a:pt x="45" y="0"/>
                    <a:pt x="51" y="6"/>
                    <a:pt x="51" y="13"/>
                  </a:cubicBezTo>
                  <a:cubicBezTo>
                    <a:pt x="51" y="16"/>
                    <a:pt x="48" y="17"/>
                    <a:pt x="45" y="21"/>
                  </a:cubicBezTo>
                  <a:cubicBezTo>
                    <a:pt x="43" y="23"/>
                    <a:pt x="41" y="25"/>
                    <a:pt x="40" y="29"/>
                  </a:cubicBezTo>
                  <a:cubicBezTo>
                    <a:pt x="40" y="31"/>
                    <a:pt x="39" y="33"/>
                    <a:pt x="39" y="35"/>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57" name="Freeform 14"/>
            <p:cNvSpPr/>
            <p:nvPr/>
          </p:nvSpPr>
          <p:spPr bwMode="auto">
            <a:xfrm>
              <a:off x="8626" y="2232"/>
              <a:ext cx="568" cy="439"/>
            </a:xfrm>
            <a:custGeom>
              <a:avLst/>
              <a:gdLst>
                <a:gd name="T0" fmla="*/ 71 w 141"/>
                <a:gd name="T1" fmla="*/ 0 h 109"/>
                <a:gd name="T2" fmla="*/ 141 w 141"/>
                <a:gd name="T3" fmla="*/ 100 h 109"/>
                <a:gd name="T4" fmla="*/ 141 w 141"/>
                <a:gd name="T5" fmla="*/ 109 h 109"/>
                <a:gd name="T6" fmla="*/ 140 w 141"/>
                <a:gd name="T7" fmla="*/ 109 h 109"/>
                <a:gd name="T8" fmla="*/ 123 w 141"/>
                <a:gd name="T9" fmla="*/ 99 h 109"/>
                <a:gd name="T10" fmla="*/ 106 w 141"/>
                <a:gd name="T11" fmla="*/ 109 h 109"/>
                <a:gd name="T12" fmla="*/ 89 w 141"/>
                <a:gd name="T13" fmla="*/ 99 h 109"/>
                <a:gd name="T14" fmla="*/ 71 w 141"/>
                <a:gd name="T15" fmla="*/ 109 h 109"/>
                <a:gd name="T16" fmla="*/ 54 w 141"/>
                <a:gd name="T17" fmla="*/ 99 h 109"/>
                <a:gd name="T18" fmla="*/ 37 w 141"/>
                <a:gd name="T19" fmla="*/ 109 h 109"/>
                <a:gd name="T20" fmla="*/ 20 w 141"/>
                <a:gd name="T21" fmla="*/ 99 h 109"/>
                <a:gd name="T22" fmla="*/ 2 w 141"/>
                <a:gd name="T23" fmla="*/ 109 h 109"/>
                <a:gd name="T24" fmla="*/ 1 w 141"/>
                <a:gd name="T25" fmla="*/ 109 h 109"/>
                <a:gd name="T26" fmla="*/ 0 w 141"/>
                <a:gd name="T27" fmla="*/ 100 h 109"/>
                <a:gd name="T28" fmla="*/ 71 w 141"/>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09">
                  <a:moveTo>
                    <a:pt x="71" y="0"/>
                  </a:moveTo>
                  <a:cubicBezTo>
                    <a:pt x="110" y="0"/>
                    <a:pt x="141" y="45"/>
                    <a:pt x="141" y="100"/>
                  </a:cubicBezTo>
                  <a:cubicBezTo>
                    <a:pt x="141" y="103"/>
                    <a:pt x="141" y="106"/>
                    <a:pt x="141" y="109"/>
                  </a:cubicBezTo>
                  <a:cubicBezTo>
                    <a:pt x="141" y="109"/>
                    <a:pt x="141" y="109"/>
                    <a:pt x="140" y="109"/>
                  </a:cubicBezTo>
                  <a:cubicBezTo>
                    <a:pt x="133" y="109"/>
                    <a:pt x="127" y="105"/>
                    <a:pt x="123" y="99"/>
                  </a:cubicBezTo>
                  <a:cubicBezTo>
                    <a:pt x="120" y="105"/>
                    <a:pt x="113" y="109"/>
                    <a:pt x="106" y="109"/>
                  </a:cubicBezTo>
                  <a:cubicBezTo>
                    <a:pt x="99" y="109"/>
                    <a:pt x="92" y="105"/>
                    <a:pt x="89" y="99"/>
                  </a:cubicBezTo>
                  <a:cubicBezTo>
                    <a:pt x="85" y="105"/>
                    <a:pt x="79" y="109"/>
                    <a:pt x="71" y="109"/>
                  </a:cubicBezTo>
                  <a:cubicBezTo>
                    <a:pt x="64" y="109"/>
                    <a:pt x="58" y="105"/>
                    <a:pt x="54" y="99"/>
                  </a:cubicBezTo>
                  <a:cubicBezTo>
                    <a:pt x="51" y="105"/>
                    <a:pt x="44" y="109"/>
                    <a:pt x="37" y="109"/>
                  </a:cubicBezTo>
                  <a:cubicBezTo>
                    <a:pt x="30" y="109"/>
                    <a:pt x="23" y="105"/>
                    <a:pt x="20" y="99"/>
                  </a:cubicBezTo>
                  <a:cubicBezTo>
                    <a:pt x="16" y="105"/>
                    <a:pt x="10" y="109"/>
                    <a:pt x="2" y="109"/>
                  </a:cubicBezTo>
                  <a:cubicBezTo>
                    <a:pt x="2" y="109"/>
                    <a:pt x="1" y="109"/>
                    <a:pt x="1" y="109"/>
                  </a:cubicBezTo>
                  <a:cubicBezTo>
                    <a:pt x="0" y="106"/>
                    <a:pt x="0" y="103"/>
                    <a:pt x="0" y="100"/>
                  </a:cubicBezTo>
                  <a:cubicBezTo>
                    <a:pt x="0" y="45"/>
                    <a:pt x="32" y="0"/>
                    <a:pt x="71" y="0"/>
                  </a:cubicBezTo>
                  <a:close/>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58" name="Freeform 15"/>
            <p:cNvSpPr/>
            <p:nvPr/>
          </p:nvSpPr>
          <p:spPr bwMode="auto">
            <a:xfrm>
              <a:off x="8646" y="2473"/>
              <a:ext cx="532" cy="41"/>
            </a:xfrm>
            <a:custGeom>
              <a:avLst/>
              <a:gdLst>
                <a:gd name="T0" fmla="*/ 132 w 132"/>
                <a:gd name="T1" fmla="*/ 4 h 10"/>
                <a:gd name="T2" fmla="*/ 118 w 132"/>
                <a:gd name="T3" fmla="*/ 10 h 10"/>
                <a:gd name="T4" fmla="*/ 101 w 132"/>
                <a:gd name="T5" fmla="*/ 0 h 10"/>
                <a:gd name="T6" fmla="*/ 83 w 132"/>
                <a:gd name="T7" fmla="*/ 10 h 10"/>
                <a:gd name="T8" fmla="*/ 66 w 132"/>
                <a:gd name="T9" fmla="*/ 0 h 10"/>
                <a:gd name="T10" fmla="*/ 49 w 132"/>
                <a:gd name="T11" fmla="*/ 10 h 10"/>
                <a:gd name="T12" fmla="*/ 32 w 132"/>
                <a:gd name="T13" fmla="*/ 0 h 10"/>
                <a:gd name="T14" fmla="*/ 14 w 132"/>
                <a:gd name="T15" fmla="*/ 10 h 10"/>
                <a:gd name="T16" fmla="*/ 0 w 132"/>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
                  <a:moveTo>
                    <a:pt x="132" y="4"/>
                  </a:moveTo>
                  <a:cubicBezTo>
                    <a:pt x="128" y="8"/>
                    <a:pt x="123" y="10"/>
                    <a:pt x="118" y="10"/>
                  </a:cubicBezTo>
                  <a:cubicBezTo>
                    <a:pt x="111" y="10"/>
                    <a:pt x="104" y="6"/>
                    <a:pt x="101" y="0"/>
                  </a:cubicBezTo>
                  <a:cubicBezTo>
                    <a:pt x="97" y="6"/>
                    <a:pt x="91" y="10"/>
                    <a:pt x="83" y="10"/>
                  </a:cubicBezTo>
                  <a:cubicBezTo>
                    <a:pt x="76" y="10"/>
                    <a:pt x="70" y="6"/>
                    <a:pt x="66" y="0"/>
                  </a:cubicBezTo>
                  <a:cubicBezTo>
                    <a:pt x="63" y="6"/>
                    <a:pt x="56" y="10"/>
                    <a:pt x="49" y="10"/>
                  </a:cubicBezTo>
                  <a:cubicBezTo>
                    <a:pt x="42" y="10"/>
                    <a:pt x="35" y="6"/>
                    <a:pt x="32" y="0"/>
                  </a:cubicBezTo>
                  <a:cubicBezTo>
                    <a:pt x="28" y="6"/>
                    <a:pt x="22" y="10"/>
                    <a:pt x="14" y="10"/>
                  </a:cubicBezTo>
                  <a:cubicBezTo>
                    <a:pt x="9" y="10"/>
                    <a:pt x="4" y="7"/>
                    <a:pt x="0" y="4"/>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59" name="Line 16"/>
            <p:cNvSpPr>
              <a:spLocks noChangeShapeType="1"/>
            </p:cNvSpPr>
            <p:nvPr/>
          </p:nvSpPr>
          <p:spPr bwMode="auto">
            <a:xfrm flipV="1">
              <a:off x="8827" y="2026"/>
              <a:ext cx="0" cy="73"/>
            </a:xfrm>
            <a:prstGeom prst="line">
              <a:avLst/>
            </a:pr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cs typeface="+mn-ea"/>
                <a:sym typeface="+mn-lt"/>
              </a:endParaRPr>
            </a:p>
          </p:txBody>
        </p:sp>
        <p:sp>
          <p:nvSpPr>
            <p:cNvPr id="60" name="Line 17"/>
            <p:cNvSpPr>
              <a:spLocks noChangeShapeType="1"/>
            </p:cNvSpPr>
            <p:nvPr/>
          </p:nvSpPr>
          <p:spPr bwMode="auto">
            <a:xfrm flipV="1">
              <a:off x="8992" y="2026"/>
              <a:ext cx="0" cy="73"/>
            </a:xfrm>
            <a:prstGeom prst="line">
              <a:avLst/>
            </a:pr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cs typeface="+mn-ea"/>
                <a:sym typeface="+mn-lt"/>
              </a:endParaRPr>
            </a:p>
          </p:txBody>
        </p:sp>
      </p:grpSp>
      <p:grpSp>
        <p:nvGrpSpPr>
          <p:cNvPr id="61" name="Group 4"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a:grpSpLocks noChangeAspect="1"/>
          </p:cNvGrpSpPr>
          <p:nvPr/>
        </p:nvGrpSpPr>
        <p:grpSpPr bwMode="auto">
          <a:xfrm>
            <a:off x="9637289" y="4012474"/>
            <a:ext cx="486003" cy="432777"/>
            <a:chOff x="-1670" y="1095"/>
            <a:chExt cx="767" cy="683"/>
          </a:xfrm>
          <a:noFill/>
        </p:grpSpPr>
        <p:sp>
          <p:nvSpPr>
            <p:cNvPr id="62" name="Freeform 5"/>
            <p:cNvSpPr/>
            <p:nvPr/>
          </p:nvSpPr>
          <p:spPr bwMode="auto">
            <a:xfrm>
              <a:off x="-1670" y="1264"/>
              <a:ext cx="767" cy="514"/>
            </a:xfrm>
            <a:custGeom>
              <a:avLst/>
              <a:gdLst>
                <a:gd name="T0" fmla="*/ 0 w 767"/>
                <a:gd name="T1" fmla="*/ 0 h 514"/>
                <a:gd name="T2" fmla="*/ 384 w 767"/>
                <a:gd name="T3" fmla="*/ 514 h 514"/>
                <a:gd name="T4" fmla="*/ 767 w 767"/>
                <a:gd name="T5" fmla="*/ 0 h 514"/>
                <a:gd name="T6" fmla="*/ 0 w 767"/>
                <a:gd name="T7" fmla="*/ 0 h 514"/>
                <a:gd name="T8" fmla="*/ 0 w 767"/>
                <a:gd name="T9" fmla="*/ 0 h 514"/>
              </a:gdLst>
              <a:ahLst/>
              <a:cxnLst>
                <a:cxn ang="0">
                  <a:pos x="T0" y="T1"/>
                </a:cxn>
                <a:cxn ang="0">
                  <a:pos x="T2" y="T3"/>
                </a:cxn>
                <a:cxn ang="0">
                  <a:pos x="T4" y="T5"/>
                </a:cxn>
                <a:cxn ang="0">
                  <a:pos x="T6" y="T7"/>
                </a:cxn>
                <a:cxn ang="0">
                  <a:pos x="T8" y="T9"/>
                </a:cxn>
              </a:cxnLst>
              <a:rect l="0" t="0" r="r" b="b"/>
              <a:pathLst>
                <a:path w="767" h="514">
                  <a:moveTo>
                    <a:pt x="0" y="0"/>
                  </a:moveTo>
                  <a:lnTo>
                    <a:pt x="384" y="514"/>
                  </a:lnTo>
                  <a:lnTo>
                    <a:pt x="767" y="0"/>
                  </a:lnTo>
                  <a:lnTo>
                    <a:pt x="0" y="0"/>
                  </a:lnTo>
                  <a:lnTo>
                    <a:pt x="0" y="0"/>
                  </a:lnTo>
                  <a:close/>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63" name="Freeform 6"/>
            <p:cNvSpPr/>
            <p:nvPr/>
          </p:nvSpPr>
          <p:spPr bwMode="auto">
            <a:xfrm>
              <a:off x="-1414" y="1264"/>
              <a:ext cx="255" cy="497"/>
            </a:xfrm>
            <a:custGeom>
              <a:avLst/>
              <a:gdLst>
                <a:gd name="T0" fmla="*/ 17 w 255"/>
                <a:gd name="T1" fmla="*/ 0 h 497"/>
                <a:gd name="T2" fmla="*/ 0 w 255"/>
                <a:gd name="T3" fmla="*/ 0 h 497"/>
                <a:gd name="T4" fmla="*/ 116 w 255"/>
                <a:gd name="T5" fmla="*/ 456 h 497"/>
                <a:gd name="T6" fmla="*/ 128 w 255"/>
                <a:gd name="T7" fmla="*/ 497 h 497"/>
                <a:gd name="T8" fmla="*/ 128 w 255"/>
                <a:gd name="T9" fmla="*/ 491 h 497"/>
                <a:gd name="T10" fmla="*/ 128 w 255"/>
                <a:gd name="T11" fmla="*/ 497 h 497"/>
                <a:gd name="T12" fmla="*/ 133 w 255"/>
                <a:gd name="T13" fmla="*/ 456 h 497"/>
                <a:gd name="T14" fmla="*/ 255 w 255"/>
                <a:gd name="T15" fmla="*/ 0 h 4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497">
                  <a:moveTo>
                    <a:pt x="17" y="0"/>
                  </a:moveTo>
                  <a:lnTo>
                    <a:pt x="0" y="0"/>
                  </a:lnTo>
                  <a:lnTo>
                    <a:pt x="116" y="456"/>
                  </a:lnTo>
                  <a:lnTo>
                    <a:pt x="128" y="497"/>
                  </a:lnTo>
                  <a:lnTo>
                    <a:pt x="128" y="491"/>
                  </a:lnTo>
                  <a:lnTo>
                    <a:pt x="128" y="497"/>
                  </a:lnTo>
                  <a:lnTo>
                    <a:pt x="133" y="456"/>
                  </a:lnTo>
                  <a:lnTo>
                    <a:pt x="255" y="0"/>
                  </a:ln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64" name="Freeform 7"/>
            <p:cNvSpPr/>
            <p:nvPr/>
          </p:nvSpPr>
          <p:spPr bwMode="auto">
            <a:xfrm>
              <a:off x="-1670" y="1095"/>
              <a:ext cx="767" cy="163"/>
            </a:xfrm>
            <a:custGeom>
              <a:avLst/>
              <a:gdLst>
                <a:gd name="T0" fmla="*/ 0 w 767"/>
                <a:gd name="T1" fmla="*/ 163 h 163"/>
                <a:gd name="T2" fmla="*/ 82 w 767"/>
                <a:gd name="T3" fmla="*/ 0 h 163"/>
                <a:gd name="T4" fmla="*/ 697 w 767"/>
                <a:gd name="T5" fmla="*/ 0 h 163"/>
                <a:gd name="T6" fmla="*/ 767 w 767"/>
                <a:gd name="T7" fmla="*/ 163 h 163"/>
              </a:gdLst>
              <a:ahLst/>
              <a:cxnLst>
                <a:cxn ang="0">
                  <a:pos x="T0" y="T1"/>
                </a:cxn>
                <a:cxn ang="0">
                  <a:pos x="T2" y="T3"/>
                </a:cxn>
                <a:cxn ang="0">
                  <a:pos x="T4" y="T5"/>
                </a:cxn>
                <a:cxn ang="0">
                  <a:pos x="T6" y="T7"/>
                </a:cxn>
              </a:cxnLst>
              <a:rect l="0" t="0" r="r" b="b"/>
              <a:pathLst>
                <a:path w="767" h="163">
                  <a:moveTo>
                    <a:pt x="0" y="163"/>
                  </a:moveTo>
                  <a:lnTo>
                    <a:pt x="82" y="0"/>
                  </a:lnTo>
                  <a:lnTo>
                    <a:pt x="697" y="0"/>
                  </a:lnTo>
                  <a:lnTo>
                    <a:pt x="767" y="163"/>
                  </a:ln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65" name="Freeform 8"/>
            <p:cNvSpPr/>
            <p:nvPr/>
          </p:nvSpPr>
          <p:spPr bwMode="auto">
            <a:xfrm>
              <a:off x="-1495" y="1095"/>
              <a:ext cx="156" cy="169"/>
            </a:xfrm>
            <a:custGeom>
              <a:avLst/>
              <a:gdLst>
                <a:gd name="T0" fmla="*/ 0 w 27"/>
                <a:gd name="T1" fmla="*/ 0 h 29"/>
                <a:gd name="T2" fmla="*/ 12 w 27"/>
                <a:gd name="T3" fmla="*/ 27 h 29"/>
                <a:gd name="T4" fmla="*/ 15 w 27"/>
                <a:gd name="T5" fmla="*/ 27 h 29"/>
                <a:gd name="T6" fmla="*/ 27 w 27"/>
                <a:gd name="T7" fmla="*/ 0 h 29"/>
              </a:gdLst>
              <a:ahLst/>
              <a:cxnLst>
                <a:cxn ang="0">
                  <a:pos x="T0" y="T1"/>
                </a:cxn>
                <a:cxn ang="0">
                  <a:pos x="T2" y="T3"/>
                </a:cxn>
                <a:cxn ang="0">
                  <a:pos x="T4" y="T5"/>
                </a:cxn>
                <a:cxn ang="0">
                  <a:pos x="T6" y="T7"/>
                </a:cxn>
              </a:cxnLst>
              <a:rect l="0" t="0" r="r" b="b"/>
              <a:pathLst>
                <a:path w="27" h="29">
                  <a:moveTo>
                    <a:pt x="0" y="0"/>
                  </a:moveTo>
                  <a:cubicBezTo>
                    <a:pt x="12" y="27"/>
                    <a:pt x="12" y="27"/>
                    <a:pt x="12" y="27"/>
                  </a:cubicBezTo>
                  <a:cubicBezTo>
                    <a:pt x="14" y="29"/>
                    <a:pt x="13" y="29"/>
                    <a:pt x="15" y="27"/>
                  </a:cubicBezTo>
                  <a:cubicBezTo>
                    <a:pt x="27" y="0"/>
                    <a:pt x="27" y="0"/>
                    <a:pt x="27" y="0"/>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66" name="Freeform 9"/>
            <p:cNvSpPr/>
            <p:nvPr/>
          </p:nvSpPr>
          <p:spPr bwMode="auto">
            <a:xfrm>
              <a:off x="-1234" y="1095"/>
              <a:ext cx="157" cy="169"/>
            </a:xfrm>
            <a:custGeom>
              <a:avLst/>
              <a:gdLst>
                <a:gd name="T0" fmla="*/ 0 w 27"/>
                <a:gd name="T1" fmla="*/ 0 h 29"/>
                <a:gd name="T2" fmla="*/ 11 w 27"/>
                <a:gd name="T3" fmla="*/ 27 h 29"/>
                <a:gd name="T4" fmla="*/ 15 w 27"/>
                <a:gd name="T5" fmla="*/ 27 h 29"/>
                <a:gd name="T6" fmla="*/ 27 w 27"/>
                <a:gd name="T7" fmla="*/ 0 h 29"/>
              </a:gdLst>
              <a:ahLst/>
              <a:cxnLst>
                <a:cxn ang="0">
                  <a:pos x="T0" y="T1"/>
                </a:cxn>
                <a:cxn ang="0">
                  <a:pos x="T2" y="T3"/>
                </a:cxn>
                <a:cxn ang="0">
                  <a:pos x="T4" y="T5"/>
                </a:cxn>
                <a:cxn ang="0">
                  <a:pos x="T6" y="T7"/>
                </a:cxn>
              </a:cxnLst>
              <a:rect l="0" t="0" r="r" b="b"/>
              <a:pathLst>
                <a:path w="27" h="29">
                  <a:moveTo>
                    <a:pt x="0" y="0"/>
                  </a:moveTo>
                  <a:cubicBezTo>
                    <a:pt x="11" y="27"/>
                    <a:pt x="11" y="27"/>
                    <a:pt x="11" y="27"/>
                  </a:cubicBezTo>
                  <a:cubicBezTo>
                    <a:pt x="14" y="29"/>
                    <a:pt x="13" y="29"/>
                    <a:pt x="15" y="27"/>
                  </a:cubicBezTo>
                  <a:cubicBezTo>
                    <a:pt x="27" y="0"/>
                    <a:pt x="27" y="0"/>
                    <a:pt x="27" y="0"/>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grpSp>
        <p:nvGrpSpPr>
          <p:cNvPr id="67" name="Group 27"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a:grpSpLocks noChangeAspect="1"/>
          </p:cNvGrpSpPr>
          <p:nvPr/>
        </p:nvGrpSpPr>
        <p:grpSpPr bwMode="auto">
          <a:xfrm>
            <a:off x="5821341" y="3926491"/>
            <a:ext cx="573382" cy="566135"/>
            <a:chOff x="4360" y="3170"/>
            <a:chExt cx="633" cy="625"/>
          </a:xfrm>
          <a:noFill/>
        </p:grpSpPr>
        <p:sp>
          <p:nvSpPr>
            <p:cNvPr id="68" name="Freeform 28"/>
            <p:cNvSpPr/>
            <p:nvPr/>
          </p:nvSpPr>
          <p:spPr bwMode="auto">
            <a:xfrm>
              <a:off x="4360" y="3339"/>
              <a:ext cx="442" cy="456"/>
            </a:xfrm>
            <a:custGeom>
              <a:avLst/>
              <a:gdLst>
                <a:gd name="T0" fmla="*/ 94 w 97"/>
                <a:gd name="T1" fmla="*/ 35 h 100"/>
                <a:gd name="T2" fmla="*/ 96 w 97"/>
                <a:gd name="T3" fmla="*/ 58 h 100"/>
                <a:gd name="T4" fmla="*/ 42 w 97"/>
                <a:gd name="T5" fmla="*/ 96 h 100"/>
                <a:gd name="T6" fmla="*/ 5 w 97"/>
                <a:gd name="T7" fmla="*/ 42 h 100"/>
                <a:gd name="T8" fmla="*/ 59 w 97"/>
                <a:gd name="T9" fmla="*/ 4 h 100"/>
                <a:gd name="T10" fmla="*/ 83 w 97"/>
                <a:gd name="T11" fmla="*/ 17 h 100"/>
              </a:gdLst>
              <a:ahLst/>
              <a:cxnLst>
                <a:cxn ang="0">
                  <a:pos x="T0" y="T1"/>
                </a:cxn>
                <a:cxn ang="0">
                  <a:pos x="T2" y="T3"/>
                </a:cxn>
                <a:cxn ang="0">
                  <a:pos x="T4" y="T5"/>
                </a:cxn>
                <a:cxn ang="0">
                  <a:pos x="T6" y="T7"/>
                </a:cxn>
                <a:cxn ang="0">
                  <a:pos x="T8" y="T9"/>
                </a:cxn>
                <a:cxn ang="0">
                  <a:pos x="T10" y="T11"/>
                </a:cxn>
              </a:cxnLst>
              <a:rect l="0" t="0" r="r" b="b"/>
              <a:pathLst>
                <a:path w="97" h="100">
                  <a:moveTo>
                    <a:pt x="94" y="35"/>
                  </a:moveTo>
                  <a:cubicBezTo>
                    <a:pt x="97" y="43"/>
                    <a:pt x="97" y="50"/>
                    <a:pt x="96" y="58"/>
                  </a:cubicBezTo>
                  <a:cubicBezTo>
                    <a:pt x="92" y="83"/>
                    <a:pt x="68" y="100"/>
                    <a:pt x="42" y="96"/>
                  </a:cubicBezTo>
                  <a:cubicBezTo>
                    <a:pt x="17" y="91"/>
                    <a:pt x="0" y="67"/>
                    <a:pt x="5" y="42"/>
                  </a:cubicBezTo>
                  <a:cubicBezTo>
                    <a:pt x="9" y="17"/>
                    <a:pt x="33" y="0"/>
                    <a:pt x="59" y="4"/>
                  </a:cubicBezTo>
                  <a:cubicBezTo>
                    <a:pt x="68" y="6"/>
                    <a:pt x="76" y="10"/>
                    <a:pt x="83" y="17"/>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69" name="Freeform 29"/>
            <p:cNvSpPr/>
            <p:nvPr/>
          </p:nvSpPr>
          <p:spPr bwMode="auto">
            <a:xfrm>
              <a:off x="4647" y="3435"/>
              <a:ext cx="346" cy="342"/>
            </a:xfrm>
            <a:custGeom>
              <a:avLst/>
              <a:gdLst>
                <a:gd name="T0" fmla="*/ 7 w 76"/>
                <a:gd name="T1" fmla="*/ 59 h 75"/>
                <a:gd name="T2" fmla="*/ 6 w 76"/>
                <a:gd name="T3" fmla="*/ 56 h 75"/>
                <a:gd name="T4" fmla="*/ 3 w 76"/>
                <a:gd name="T5" fmla="*/ 49 h 75"/>
                <a:gd name="T6" fmla="*/ 1 w 76"/>
                <a:gd name="T7" fmla="*/ 42 h 75"/>
                <a:gd name="T8" fmla="*/ 35 w 76"/>
                <a:gd name="T9" fmla="*/ 2 h 75"/>
                <a:gd name="T10" fmla="*/ 74 w 76"/>
                <a:gd name="T11" fmla="*/ 36 h 75"/>
                <a:gd name="T12" fmla="*/ 41 w 76"/>
                <a:gd name="T13" fmla="*/ 75 h 75"/>
                <a:gd name="T14" fmla="*/ 34 w 76"/>
                <a:gd name="T15" fmla="*/ 75 h 75"/>
                <a:gd name="T16" fmla="*/ 27 w 76"/>
                <a:gd name="T17" fmla="*/ 73 h 75"/>
                <a:gd name="T18" fmla="*/ 23 w 76"/>
                <a:gd name="T19" fmla="*/ 7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5">
                  <a:moveTo>
                    <a:pt x="7" y="59"/>
                  </a:moveTo>
                  <a:cubicBezTo>
                    <a:pt x="7" y="58"/>
                    <a:pt x="6" y="57"/>
                    <a:pt x="6" y="56"/>
                  </a:cubicBezTo>
                  <a:cubicBezTo>
                    <a:pt x="4" y="54"/>
                    <a:pt x="4" y="51"/>
                    <a:pt x="3" y="49"/>
                  </a:cubicBezTo>
                  <a:cubicBezTo>
                    <a:pt x="2" y="47"/>
                    <a:pt x="2" y="44"/>
                    <a:pt x="1" y="42"/>
                  </a:cubicBezTo>
                  <a:cubicBezTo>
                    <a:pt x="0" y="22"/>
                    <a:pt x="15" y="4"/>
                    <a:pt x="35" y="2"/>
                  </a:cubicBezTo>
                  <a:cubicBezTo>
                    <a:pt x="55" y="0"/>
                    <a:pt x="73" y="15"/>
                    <a:pt x="74" y="36"/>
                  </a:cubicBezTo>
                  <a:cubicBezTo>
                    <a:pt x="76" y="56"/>
                    <a:pt x="61" y="73"/>
                    <a:pt x="41" y="75"/>
                  </a:cubicBezTo>
                  <a:cubicBezTo>
                    <a:pt x="39" y="75"/>
                    <a:pt x="36" y="75"/>
                    <a:pt x="34" y="75"/>
                  </a:cubicBezTo>
                  <a:cubicBezTo>
                    <a:pt x="31" y="75"/>
                    <a:pt x="29" y="74"/>
                    <a:pt x="27" y="73"/>
                  </a:cubicBezTo>
                  <a:cubicBezTo>
                    <a:pt x="25" y="73"/>
                    <a:pt x="24" y="73"/>
                    <a:pt x="23" y="72"/>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70" name="Freeform 30"/>
            <p:cNvSpPr/>
            <p:nvPr/>
          </p:nvSpPr>
          <p:spPr bwMode="auto">
            <a:xfrm>
              <a:off x="4684" y="3170"/>
              <a:ext cx="273" cy="210"/>
            </a:xfrm>
            <a:custGeom>
              <a:avLst/>
              <a:gdLst>
                <a:gd name="T0" fmla="*/ 18 w 60"/>
                <a:gd name="T1" fmla="*/ 0 h 46"/>
                <a:gd name="T2" fmla="*/ 30 w 60"/>
                <a:gd name="T3" fmla="*/ 9 h 46"/>
                <a:gd name="T4" fmla="*/ 42 w 60"/>
                <a:gd name="T5" fmla="*/ 0 h 46"/>
                <a:gd name="T6" fmla="*/ 49 w 60"/>
                <a:gd name="T7" fmla="*/ 27 h 46"/>
                <a:gd name="T8" fmla="*/ 30 w 60"/>
                <a:gd name="T9" fmla="*/ 46 h 46"/>
                <a:gd name="T10" fmla="*/ 11 w 60"/>
                <a:gd name="T11" fmla="*/ 27 h 46"/>
                <a:gd name="T12" fmla="*/ 18 w 6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60" h="46">
                  <a:moveTo>
                    <a:pt x="18" y="0"/>
                  </a:moveTo>
                  <a:cubicBezTo>
                    <a:pt x="22" y="0"/>
                    <a:pt x="28" y="4"/>
                    <a:pt x="30" y="9"/>
                  </a:cubicBezTo>
                  <a:cubicBezTo>
                    <a:pt x="32" y="4"/>
                    <a:pt x="37" y="0"/>
                    <a:pt x="42" y="0"/>
                  </a:cubicBezTo>
                  <a:cubicBezTo>
                    <a:pt x="54" y="0"/>
                    <a:pt x="60" y="16"/>
                    <a:pt x="49" y="27"/>
                  </a:cubicBezTo>
                  <a:cubicBezTo>
                    <a:pt x="30" y="46"/>
                    <a:pt x="30" y="46"/>
                    <a:pt x="30" y="46"/>
                  </a:cubicBezTo>
                  <a:cubicBezTo>
                    <a:pt x="11" y="27"/>
                    <a:pt x="11" y="27"/>
                    <a:pt x="11" y="27"/>
                  </a:cubicBezTo>
                  <a:cubicBezTo>
                    <a:pt x="0" y="17"/>
                    <a:pt x="6" y="0"/>
                    <a:pt x="18" y="0"/>
                  </a:cubicBezTo>
                  <a:close/>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grpSp>
        <p:nvGrpSpPr>
          <p:cNvPr id="71" name="组合 70"/>
          <p:cNvGrpSpPr/>
          <p:nvPr/>
        </p:nvGrpSpPr>
        <p:grpSpPr>
          <a:xfrm>
            <a:off x="1295376" y="4583774"/>
            <a:ext cx="2010017" cy="1176122"/>
            <a:chOff x="2218500" y="3056049"/>
            <a:chExt cx="2010017" cy="1176122"/>
          </a:xfrm>
        </p:grpSpPr>
        <p:sp>
          <p:nvSpPr>
            <p:cNvPr id="72" name="文本框 71"/>
            <p:cNvSpPr txBox="1"/>
            <p:nvPr/>
          </p:nvSpPr>
          <p:spPr>
            <a:xfrm>
              <a:off x="2569640" y="3056049"/>
              <a:ext cx="1210588" cy="400110"/>
            </a:xfrm>
            <a:prstGeom prst="rect">
              <a:avLst/>
            </a:prstGeom>
            <a:noFill/>
          </p:spPr>
          <p:txBody>
            <a:bodyPr wrap="none" rtlCol="0">
              <a:spAutoFit/>
            </a:bodyPr>
            <a:lstStyle/>
            <a:p>
              <a:pPr algn="ctr"/>
              <a:r>
                <a:rPr lang="zh-CN" altLang="en-US" sz="2000" dirty="0">
                  <a:solidFill>
                    <a:schemeClr val="tx1">
                      <a:lumMod val="85000"/>
                      <a:lumOff val="15000"/>
                    </a:schemeClr>
                  </a:solidFill>
                  <a:ea typeface="微软雅黑" panose="020B0503020204020204" pitchFamily="34" charset="-122"/>
                  <a:cs typeface="+mn-ea"/>
                  <a:sym typeface="+mn-lt"/>
                </a:rPr>
                <a:t>标题内容</a:t>
              </a:r>
            </a:p>
          </p:txBody>
        </p:sp>
        <p:sp>
          <p:nvSpPr>
            <p:cNvPr id="73" name="文本框 72"/>
            <p:cNvSpPr txBox="1"/>
            <p:nvPr/>
          </p:nvSpPr>
          <p:spPr>
            <a:xfrm>
              <a:off x="2218500" y="3479657"/>
              <a:ext cx="2010017" cy="752514"/>
            </a:xfrm>
            <a:prstGeom prst="rect">
              <a:avLst/>
            </a:prstGeom>
            <a:noFill/>
          </p:spPr>
          <p:txBody>
            <a:bodyPr wrap="square" rtlCol="0">
              <a:spAutoFit/>
            </a:bodyPr>
            <a:lstStyle/>
            <a:p>
              <a:pPr algn="ctr">
                <a:lnSpc>
                  <a:spcPct val="130000"/>
                </a:lnSpc>
              </a:pP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p>
          </p:txBody>
        </p:sp>
      </p:grpSp>
      <p:grpSp>
        <p:nvGrpSpPr>
          <p:cNvPr id="74" name="组合 73"/>
          <p:cNvGrpSpPr/>
          <p:nvPr/>
        </p:nvGrpSpPr>
        <p:grpSpPr>
          <a:xfrm>
            <a:off x="5110293" y="4583774"/>
            <a:ext cx="2010017" cy="1176122"/>
            <a:chOff x="2218500" y="3056049"/>
            <a:chExt cx="2010017" cy="1176122"/>
          </a:xfrm>
        </p:grpSpPr>
        <p:sp>
          <p:nvSpPr>
            <p:cNvPr id="75" name="文本框 74"/>
            <p:cNvSpPr txBox="1"/>
            <p:nvPr/>
          </p:nvSpPr>
          <p:spPr>
            <a:xfrm>
              <a:off x="2569640" y="3056049"/>
              <a:ext cx="1210588" cy="400110"/>
            </a:xfrm>
            <a:prstGeom prst="rect">
              <a:avLst/>
            </a:prstGeom>
            <a:noFill/>
          </p:spPr>
          <p:txBody>
            <a:bodyPr wrap="none" rtlCol="0">
              <a:spAutoFit/>
            </a:bodyPr>
            <a:lstStyle/>
            <a:p>
              <a:pPr algn="ctr"/>
              <a:r>
                <a:rPr lang="zh-CN" altLang="en-US" sz="2000" dirty="0">
                  <a:solidFill>
                    <a:schemeClr val="tx1">
                      <a:lumMod val="85000"/>
                      <a:lumOff val="15000"/>
                    </a:schemeClr>
                  </a:solidFill>
                  <a:ea typeface="微软雅黑" panose="020B0503020204020204" pitchFamily="34" charset="-122"/>
                  <a:cs typeface="+mn-ea"/>
                  <a:sym typeface="+mn-lt"/>
                </a:rPr>
                <a:t>标题内容</a:t>
              </a:r>
            </a:p>
          </p:txBody>
        </p:sp>
        <p:sp>
          <p:nvSpPr>
            <p:cNvPr id="76" name="文本框 75"/>
            <p:cNvSpPr txBox="1"/>
            <p:nvPr/>
          </p:nvSpPr>
          <p:spPr>
            <a:xfrm>
              <a:off x="2218500" y="3479657"/>
              <a:ext cx="2010017" cy="752514"/>
            </a:xfrm>
            <a:prstGeom prst="rect">
              <a:avLst/>
            </a:prstGeom>
            <a:noFill/>
          </p:spPr>
          <p:txBody>
            <a:bodyPr wrap="square" rtlCol="0">
              <a:spAutoFit/>
            </a:bodyPr>
            <a:lstStyle/>
            <a:p>
              <a:pPr algn="ctr">
                <a:lnSpc>
                  <a:spcPct val="130000"/>
                </a:lnSpc>
              </a:pP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p>
          </p:txBody>
        </p:sp>
      </p:grpSp>
      <p:grpSp>
        <p:nvGrpSpPr>
          <p:cNvPr id="77" name="组合 76"/>
          <p:cNvGrpSpPr/>
          <p:nvPr/>
        </p:nvGrpSpPr>
        <p:grpSpPr>
          <a:xfrm>
            <a:off x="8876047" y="4583774"/>
            <a:ext cx="2010017" cy="1176122"/>
            <a:chOff x="2218500" y="3056049"/>
            <a:chExt cx="2010017" cy="1176122"/>
          </a:xfrm>
        </p:grpSpPr>
        <p:sp>
          <p:nvSpPr>
            <p:cNvPr id="78" name="文本框 77"/>
            <p:cNvSpPr txBox="1"/>
            <p:nvPr/>
          </p:nvSpPr>
          <p:spPr>
            <a:xfrm>
              <a:off x="2569640" y="3056049"/>
              <a:ext cx="1210588" cy="400110"/>
            </a:xfrm>
            <a:prstGeom prst="rect">
              <a:avLst/>
            </a:prstGeom>
            <a:noFill/>
          </p:spPr>
          <p:txBody>
            <a:bodyPr wrap="none" rtlCol="0">
              <a:spAutoFit/>
            </a:bodyPr>
            <a:lstStyle/>
            <a:p>
              <a:pPr algn="ctr"/>
              <a:r>
                <a:rPr lang="zh-CN" altLang="en-US" sz="2000" dirty="0">
                  <a:solidFill>
                    <a:schemeClr val="tx1">
                      <a:lumMod val="85000"/>
                      <a:lumOff val="15000"/>
                    </a:schemeClr>
                  </a:solidFill>
                  <a:ea typeface="微软雅黑" panose="020B0503020204020204" pitchFamily="34" charset="-122"/>
                  <a:cs typeface="+mn-ea"/>
                  <a:sym typeface="+mn-lt"/>
                </a:rPr>
                <a:t>标题内容</a:t>
              </a:r>
            </a:p>
          </p:txBody>
        </p:sp>
        <p:sp>
          <p:nvSpPr>
            <p:cNvPr id="79" name="文本框 78"/>
            <p:cNvSpPr txBox="1"/>
            <p:nvPr/>
          </p:nvSpPr>
          <p:spPr>
            <a:xfrm>
              <a:off x="2218500" y="3479657"/>
              <a:ext cx="2010017" cy="752514"/>
            </a:xfrm>
            <a:prstGeom prst="rect">
              <a:avLst/>
            </a:prstGeom>
            <a:noFill/>
          </p:spPr>
          <p:txBody>
            <a:bodyPr wrap="square" rtlCol="0">
              <a:spAutoFit/>
            </a:bodyPr>
            <a:lstStyle/>
            <a:p>
              <a:pPr algn="ctr">
                <a:lnSpc>
                  <a:spcPct val="130000"/>
                </a:lnSpc>
              </a:pP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animEffect transition="in" filter="fade">
                                      <p:cBhvr>
                                        <p:cTn id="15" dur="500"/>
                                        <p:tgtEl>
                                          <p:spTgt spid="5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fltVal val="0"/>
                                          </p:val>
                                        </p:tav>
                                        <p:tav tm="100000">
                                          <p:val>
                                            <p:strVal val="#ppt_w"/>
                                          </p:val>
                                        </p:tav>
                                      </p:tavLst>
                                    </p:anim>
                                    <p:anim calcmode="lin" valueType="num">
                                      <p:cBhvr>
                                        <p:cTn id="24" dur="500" fill="hold"/>
                                        <p:tgtEl>
                                          <p:spTgt spid="43"/>
                                        </p:tgtEl>
                                        <p:attrNameLst>
                                          <p:attrName>ppt_h</p:attrName>
                                        </p:attrNameLst>
                                      </p:cBhvr>
                                      <p:tavLst>
                                        <p:tav tm="0">
                                          <p:val>
                                            <p:fltVal val="0"/>
                                          </p:val>
                                        </p:tav>
                                        <p:tav tm="100000">
                                          <p:val>
                                            <p:strVal val="#ppt_h"/>
                                          </p:val>
                                        </p:tav>
                                      </p:tavLst>
                                    </p:anim>
                                    <p:animEffect transition="in" filter="fade">
                                      <p:cBhvr>
                                        <p:cTn id="25" dur="500"/>
                                        <p:tgtEl>
                                          <p:spTgt spid="43"/>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p:cTn id="29" dur="500" fill="hold"/>
                                        <p:tgtEl>
                                          <p:spTgt spid="67"/>
                                        </p:tgtEl>
                                        <p:attrNameLst>
                                          <p:attrName>ppt_w</p:attrName>
                                        </p:attrNameLst>
                                      </p:cBhvr>
                                      <p:tavLst>
                                        <p:tav tm="0">
                                          <p:val>
                                            <p:fltVal val="0"/>
                                          </p:val>
                                        </p:tav>
                                        <p:tav tm="100000">
                                          <p:val>
                                            <p:strVal val="#ppt_w"/>
                                          </p:val>
                                        </p:tav>
                                      </p:tavLst>
                                    </p:anim>
                                    <p:anim calcmode="lin" valueType="num">
                                      <p:cBhvr>
                                        <p:cTn id="30" dur="500" fill="hold"/>
                                        <p:tgtEl>
                                          <p:spTgt spid="67"/>
                                        </p:tgtEl>
                                        <p:attrNameLst>
                                          <p:attrName>ppt_h</p:attrName>
                                        </p:attrNameLst>
                                      </p:cBhvr>
                                      <p:tavLst>
                                        <p:tav tm="0">
                                          <p:val>
                                            <p:fltVal val="0"/>
                                          </p:val>
                                        </p:tav>
                                        <p:tav tm="100000">
                                          <p:val>
                                            <p:strVal val="#ppt_h"/>
                                          </p:val>
                                        </p:tav>
                                      </p:tavLst>
                                    </p:anim>
                                    <p:animEffect transition="in" filter="fade">
                                      <p:cBhvr>
                                        <p:cTn id="31" dur="500"/>
                                        <p:tgtEl>
                                          <p:spTgt spid="67"/>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animEffect transition="in" filter="fade">
                                      <p:cBhvr>
                                        <p:cTn id="41" dur="500"/>
                                        <p:tgtEl>
                                          <p:spTgt spid="49"/>
                                        </p:tgtEl>
                                      </p:cBhvr>
                                    </p:animEffect>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文本框 79"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txBox="1"/>
          <p:nvPr/>
        </p:nvSpPr>
        <p:spPr>
          <a:xfrm>
            <a:off x="1808109" y="3824307"/>
            <a:ext cx="683200" cy="1126334"/>
          </a:xfrm>
          <a:prstGeom prst="rect">
            <a:avLst/>
          </a:prstGeom>
          <a:noFill/>
          <a:effectLst>
            <a:outerShdw blurRad="254000" algn="ctr" rotWithShape="0">
              <a:prstClr val="black">
                <a:alpha val="20000"/>
              </a:prstClr>
            </a:outerShdw>
          </a:effectLst>
        </p:spPr>
        <p:txBody>
          <a:bodyPr wrap="none" rtlCol="0">
            <a:spAutoFit/>
          </a:bodyPr>
          <a:lstStyle/>
          <a:p>
            <a:r>
              <a:rPr lang="en-US" altLang="zh-CN" sz="6720" dirty="0">
                <a:solidFill>
                  <a:srgbClr val="0043CF"/>
                </a:solidFill>
                <a:ea typeface="微软雅黑" panose="020B0503020204020204" pitchFamily="34" charset="-122"/>
                <a:cs typeface="+mn-ea"/>
                <a:sym typeface="+mn-lt"/>
              </a:rPr>
              <a:t>A</a:t>
            </a:r>
            <a:endParaRPr lang="zh-CN" altLang="en-US" sz="6720" dirty="0">
              <a:solidFill>
                <a:srgbClr val="0043CF"/>
              </a:solidFill>
              <a:ea typeface="微软雅黑" panose="020B0503020204020204" pitchFamily="34" charset="-122"/>
              <a:cs typeface="+mn-ea"/>
              <a:sym typeface="+mn-lt"/>
            </a:endParaRPr>
          </a:p>
        </p:txBody>
      </p:sp>
      <p:sp>
        <p:nvSpPr>
          <p:cNvPr id="81" name="文本框 80"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txBox="1"/>
          <p:nvPr/>
        </p:nvSpPr>
        <p:spPr>
          <a:xfrm>
            <a:off x="7689790" y="887823"/>
            <a:ext cx="652743" cy="1126334"/>
          </a:xfrm>
          <a:prstGeom prst="rect">
            <a:avLst/>
          </a:prstGeom>
          <a:noFill/>
          <a:effectLst>
            <a:outerShdw blurRad="254000" algn="ctr" rotWithShape="0">
              <a:prstClr val="black">
                <a:alpha val="20000"/>
              </a:prstClr>
            </a:outerShdw>
          </a:effectLst>
        </p:spPr>
        <p:txBody>
          <a:bodyPr wrap="none" rtlCol="0">
            <a:spAutoFit/>
          </a:bodyPr>
          <a:lstStyle/>
          <a:p>
            <a:r>
              <a:rPr lang="en-US" altLang="zh-CN" sz="6720" dirty="0">
                <a:solidFill>
                  <a:srgbClr val="0043CF"/>
                </a:solidFill>
                <a:ea typeface="微软雅黑" panose="020B0503020204020204" pitchFamily="34" charset="-122"/>
                <a:cs typeface="+mn-ea"/>
                <a:sym typeface="+mn-lt"/>
              </a:rPr>
              <a:t>B</a:t>
            </a:r>
            <a:endParaRPr lang="zh-CN" altLang="en-US" sz="6720" dirty="0">
              <a:solidFill>
                <a:srgbClr val="0043CF"/>
              </a:solidFill>
              <a:ea typeface="微软雅黑" panose="020B0503020204020204" pitchFamily="34" charset="-122"/>
              <a:cs typeface="+mn-ea"/>
              <a:sym typeface="+mn-lt"/>
            </a:endParaRPr>
          </a:p>
        </p:txBody>
      </p:sp>
      <p:sp>
        <p:nvSpPr>
          <p:cNvPr id="82" name="文本框 81"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txBox="1"/>
          <p:nvPr/>
        </p:nvSpPr>
        <p:spPr>
          <a:xfrm>
            <a:off x="7689791" y="4012282"/>
            <a:ext cx="644728" cy="1126334"/>
          </a:xfrm>
          <a:prstGeom prst="rect">
            <a:avLst/>
          </a:prstGeom>
          <a:noFill/>
          <a:effectLst>
            <a:outerShdw blurRad="254000" algn="ctr" rotWithShape="0">
              <a:prstClr val="black">
                <a:alpha val="20000"/>
              </a:prstClr>
            </a:outerShdw>
          </a:effectLst>
        </p:spPr>
        <p:txBody>
          <a:bodyPr wrap="none" rtlCol="0">
            <a:spAutoFit/>
          </a:bodyPr>
          <a:lstStyle/>
          <a:p>
            <a:r>
              <a:rPr lang="en-US" altLang="zh-CN" sz="6720" dirty="0">
                <a:solidFill>
                  <a:srgbClr val="0043CF"/>
                </a:solidFill>
                <a:ea typeface="微软雅黑" panose="020B0503020204020204" pitchFamily="34" charset="-122"/>
                <a:cs typeface="+mn-ea"/>
                <a:sym typeface="+mn-lt"/>
              </a:rPr>
              <a:t>C</a:t>
            </a:r>
            <a:endParaRPr lang="zh-CN" altLang="en-US" sz="6720" dirty="0">
              <a:solidFill>
                <a:srgbClr val="0043CF"/>
              </a:solidFill>
              <a:ea typeface="微软雅黑" panose="020B0503020204020204" pitchFamily="34" charset="-122"/>
              <a:cs typeface="+mn-ea"/>
              <a:sym typeface="+mn-lt"/>
            </a:endParaRPr>
          </a:p>
        </p:txBody>
      </p:sp>
      <p:sp>
        <p:nvSpPr>
          <p:cNvPr id="83" name="AutoShape 3"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a:spLocks noChangeAspect="1" noChangeArrowheads="1" noTextEdit="1"/>
          </p:cNvSpPr>
          <p:nvPr/>
        </p:nvSpPr>
        <p:spPr bwMode="auto">
          <a:xfrm>
            <a:off x="2868163" y="1363283"/>
            <a:ext cx="5251687" cy="514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988" tIns="63994" rIns="127988" bIns="63994" numCol="1" anchor="t" anchorCtr="0" compatLnSpc="1"/>
          <a:lstStyle/>
          <a:p>
            <a:endParaRPr lang="zh-CN" altLang="en-US" sz="3525">
              <a:ea typeface="微软雅黑" panose="020B0503020204020204" pitchFamily="34" charset="-122"/>
              <a:cs typeface="+mn-ea"/>
              <a:sym typeface="+mn-lt"/>
            </a:endParaRPr>
          </a:p>
        </p:txBody>
      </p:sp>
      <p:grpSp>
        <p:nvGrpSpPr>
          <p:cNvPr id="84" name="组合 83"/>
          <p:cNvGrpSpPr/>
          <p:nvPr/>
        </p:nvGrpSpPr>
        <p:grpSpPr>
          <a:xfrm>
            <a:off x="7689792" y="2023331"/>
            <a:ext cx="3341436" cy="1503640"/>
            <a:chOff x="8527104" y="2317872"/>
            <a:chExt cx="3547929" cy="1503640"/>
          </a:xfrm>
        </p:grpSpPr>
        <p:sp>
          <p:nvSpPr>
            <p:cNvPr id="85" name="矩形 8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8527107" y="2720954"/>
              <a:ext cx="3547926" cy="1100558"/>
            </a:xfrm>
            <a:prstGeom prst="rect">
              <a:avLst/>
            </a:prstGeom>
          </p:spPr>
          <p:txBody>
            <a:bodyPr wrap="square">
              <a:spAutoFit/>
            </a:bodyPr>
            <a:lstStyle/>
            <a:p>
              <a:pPr>
                <a:lnSpc>
                  <a:spcPct val="130000"/>
                </a:lnSpc>
              </a:pPr>
              <a:r>
                <a:rPr lang="zh-CN" altLang="en-US" sz="1260" dirty="0">
                  <a:solidFill>
                    <a:srgbClr val="9C9A9D"/>
                  </a:solidFill>
                  <a:ea typeface="微软雅黑" panose="020B0503020204020204" pitchFamily="34" charset="-122"/>
                  <a:cs typeface="+mn-ea"/>
                  <a:sym typeface="+mn-lt"/>
                </a:rPr>
                <a:t>我图网汇聚了国内最优秀的</a:t>
              </a:r>
              <a:r>
                <a:rPr lang="en-US" altLang="zh-CN" sz="1260" dirty="0">
                  <a:solidFill>
                    <a:srgbClr val="9C9A9D"/>
                  </a:solidFill>
                  <a:ea typeface="微软雅黑" panose="020B0503020204020204" pitchFamily="34" charset="-122"/>
                  <a:cs typeface="+mn-ea"/>
                  <a:sym typeface="+mn-lt"/>
                </a:rPr>
                <a:t>PPT</a:t>
              </a:r>
              <a:r>
                <a:rPr lang="zh-CN" altLang="en-US" sz="1260" dirty="0">
                  <a:solidFill>
                    <a:srgbClr val="9C9A9D"/>
                  </a:solidFill>
                  <a:ea typeface="微软雅黑" panose="020B0503020204020204" pitchFamily="34" charset="-122"/>
                  <a:cs typeface="+mn-ea"/>
                  <a:sym typeface="+mn-lt"/>
                </a:rPr>
                <a:t>设计达人，致力于提升用户演讲演示的呈现水准，用最生动的动态演示方式呈现绝佳的用户体验，试提升演示效果，提升产品商业价值。</a:t>
              </a:r>
            </a:p>
          </p:txBody>
        </p:sp>
        <p:sp>
          <p:nvSpPr>
            <p:cNvPr id="86"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8527104" y="2317872"/>
              <a:ext cx="2020691" cy="350865"/>
            </a:xfrm>
            <a:prstGeom prst="rect">
              <a:avLst/>
            </a:prstGeom>
            <a:noFill/>
          </p:spPr>
          <p:txBody>
            <a:bodyPr wrap="none" rtlCol="0">
              <a:spAutoFit/>
            </a:bodyPr>
            <a:lstStyle/>
            <a:p>
              <a:r>
                <a:rPr lang="zh-CN" altLang="en-US" sz="1680" b="1" dirty="0">
                  <a:solidFill>
                    <a:srgbClr val="232428"/>
                  </a:solidFill>
                  <a:ea typeface="微软雅黑" panose="020B0503020204020204" pitchFamily="34" charset="-122"/>
                  <a:cs typeface="+mn-ea"/>
                  <a:sym typeface="+mn-lt"/>
                </a:rPr>
                <a:t>这里添加段落标题</a:t>
              </a:r>
            </a:p>
          </p:txBody>
        </p:sp>
      </p:grpSp>
      <p:grpSp>
        <p:nvGrpSpPr>
          <p:cNvPr id="87" name="组合 86"/>
          <p:cNvGrpSpPr/>
          <p:nvPr/>
        </p:nvGrpSpPr>
        <p:grpSpPr>
          <a:xfrm>
            <a:off x="7689792" y="5001620"/>
            <a:ext cx="3341436" cy="1503641"/>
            <a:chOff x="8527104" y="5296161"/>
            <a:chExt cx="3547929" cy="1503641"/>
          </a:xfrm>
        </p:grpSpPr>
        <p:sp>
          <p:nvSpPr>
            <p:cNvPr id="88" name="矩形 87"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8527107" y="5699244"/>
              <a:ext cx="3547926" cy="1100558"/>
            </a:xfrm>
            <a:prstGeom prst="rect">
              <a:avLst/>
            </a:prstGeom>
          </p:spPr>
          <p:txBody>
            <a:bodyPr wrap="square">
              <a:spAutoFit/>
            </a:bodyPr>
            <a:lstStyle/>
            <a:p>
              <a:pPr>
                <a:lnSpc>
                  <a:spcPct val="130000"/>
                </a:lnSpc>
              </a:pPr>
              <a:r>
                <a:rPr lang="zh-CN" altLang="en-US" sz="1260" dirty="0">
                  <a:solidFill>
                    <a:srgbClr val="9C9A9D"/>
                  </a:solidFill>
                  <a:ea typeface="微软雅黑" panose="020B0503020204020204" pitchFamily="34" charset="-122"/>
                  <a:cs typeface="+mn-ea"/>
                  <a:sym typeface="+mn-lt"/>
                </a:rPr>
                <a:t>我图网汇聚了国内最优秀的</a:t>
              </a:r>
              <a:r>
                <a:rPr lang="en-US" altLang="zh-CN" sz="1260" dirty="0">
                  <a:solidFill>
                    <a:srgbClr val="9C9A9D"/>
                  </a:solidFill>
                  <a:ea typeface="微软雅黑" panose="020B0503020204020204" pitchFamily="34" charset="-122"/>
                  <a:cs typeface="+mn-ea"/>
                  <a:sym typeface="+mn-lt"/>
                </a:rPr>
                <a:t>PPT</a:t>
              </a:r>
              <a:r>
                <a:rPr lang="zh-CN" altLang="en-US" sz="1260" dirty="0">
                  <a:solidFill>
                    <a:srgbClr val="9C9A9D"/>
                  </a:solidFill>
                  <a:ea typeface="微软雅黑" panose="020B0503020204020204" pitchFamily="34" charset="-122"/>
                  <a:cs typeface="+mn-ea"/>
                  <a:sym typeface="+mn-lt"/>
                </a:rPr>
                <a:t>设计达人，致力于提升用户演讲演示的呈现水准，用最生动的动态演示方式呈现绝佳的用户体验，试提升演示效果，提升产品商业价值。</a:t>
              </a:r>
            </a:p>
          </p:txBody>
        </p:sp>
        <p:sp>
          <p:nvSpPr>
            <p:cNvPr id="89"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8527104" y="5296161"/>
              <a:ext cx="2020691" cy="350865"/>
            </a:xfrm>
            <a:prstGeom prst="rect">
              <a:avLst/>
            </a:prstGeom>
            <a:noFill/>
          </p:spPr>
          <p:txBody>
            <a:bodyPr wrap="none" rtlCol="0">
              <a:spAutoFit/>
            </a:bodyPr>
            <a:lstStyle/>
            <a:p>
              <a:r>
                <a:rPr lang="zh-CN" altLang="en-US" sz="1680" b="1" dirty="0">
                  <a:solidFill>
                    <a:srgbClr val="232428"/>
                  </a:solidFill>
                  <a:ea typeface="微软雅黑" panose="020B0503020204020204" pitchFamily="34" charset="-122"/>
                  <a:cs typeface="+mn-ea"/>
                  <a:sym typeface="+mn-lt"/>
                </a:rPr>
                <a:t>这里添加段落标题</a:t>
              </a:r>
            </a:p>
          </p:txBody>
        </p:sp>
      </p:grpSp>
      <p:grpSp>
        <p:nvGrpSpPr>
          <p:cNvPr id="90" name="组合 89"/>
          <p:cNvGrpSpPr/>
          <p:nvPr/>
        </p:nvGrpSpPr>
        <p:grpSpPr>
          <a:xfrm>
            <a:off x="1356548" y="4881330"/>
            <a:ext cx="3260898" cy="1503641"/>
            <a:chOff x="1159780" y="5314713"/>
            <a:chExt cx="3260898" cy="1503641"/>
          </a:xfrm>
        </p:grpSpPr>
        <p:sp>
          <p:nvSpPr>
            <p:cNvPr id="91" name="矩形 90"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1159784" y="5717796"/>
              <a:ext cx="3260894" cy="1100558"/>
            </a:xfrm>
            <a:prstGeom prst="rect">
              <a:avLst/>
            </a:prstGeom>
          </p:spPr>
          <p:txBody>
            <a:bodyPr wrap="square">
              <a:spAutoFit/>
            </a:bodyPr>
            <a:lstStyle/>
            <a:p>
              <a:pPr>
                <a:lnSpc>
                  <a:spcPct val="130000"/>
                </a:lnSpc>
              </a:pPr>
              <a:r>
                <a:rPr lang="zh-CN" altLang="en-US" sz="1260" dirty="0">
                  <a:solidFill>
                    <a:srgbClr val="9C9A9D"/>
                  </a:solidFill>
                  <a:ea typeface="微软雅黑" panose="020B0503020204020204" pitchFamily="34" charset="-122"/>
                  <a:cs typeface="+mn-ea"/>
                  <a:sym typeface="+mn-lt"/>
                </a:rPr>
                <a:t>我图网汇聚了国内最优秀的</a:t>
              </a:r>
              <a:r>
                <a:rPr lang="en-US" altLang="zh-CN" sz="1260" dirty="0">
                  <a:solidFill>
                    <a:srgbClr val="9C9A9D"/>
                  </a:solidFill>
                  <a:ea typeface="微软雅黑" panose="020B0503020204020204" pitchFamily="34" charset="-122"/>
                  <a:cs typeface="+mn-ea"/>
                  <a:sym typeface="+mn-lt"/>
                </a:rPr>
                <a:t>PPT</a:t>
              </a:r>
              <a:r>
                <a:rPr lang="zh-CN" altLang="en-US" sz="1260" dirty="0">
                  <a:solidFill>
                    <a:srgbClr val="9C9A9D"/>
                  </a:solidFill>
                  <a:ea typeface="微软雅黑" panose="020B0503020204020204" pitchFamily="34" charset="-122"/>
                  <a:cs typeface="+mn-ea"/>
                  <a:sym typeface="+mn-lt"/>
                </a:rPr>
                <a:t>设计达人，致力于提升用户演讲演示的呈现水准，用最生动的动态演示方式呈现绝佳的用户体验，试提升演示效果，提升产品商业价值。</a:t>
              </a:r>
            </a:p>
          </p:txBody>
        </p:sp>
        <p:sp>
          <p:nvSpPr>
            <p:cNvPr id="92"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1159780" y="5314713"/>
              <a:ext cx="1903085" cy="350865"/>
            </a:xfrm>
            <a:prstGeom prst="rect">
              <a:avLst/>
            </a:prstGeom>
            <a:noFill/>
          </p:spPr>
          <p:txBody>
            <a:bodyPr wrap="none" rtlCol="0">
              <a:spAutoFit/>
            </a:bodyPr>
            <a:lstStyle/>
            <a:p>
              <a:r>
                <a:rPr lang="zh-CN" altLang="en-US" sz="1680" b="1" dirty="0">
                  <a:solidFill>
                    <a:srgbClr val="232428"/>
                  </a:solidFill>
                  <a:ea typeface="微软雅黑" panose="020B0503020204020204" pitchFamily="34" charset="-122"/>
                  <a:cs typeface="+mn-ea"/>
                  <a:sym typeface="+mn-lt"/>
                </a:rPr>
                <a:t>这里添加段落标题</a:t>
              </a:r>
            </a:p>
          </p:txBody>
        </p:sp>
      </p:grpSp>
      <p:grpSp>
        <p:nvGrpSpPr>
          <p:cNvPr id="93" name="组合 92"/>
          <p:cNvGrpSpPr/>
          <p:nvPr/>
        </p:nvGrpSpPr>
        <p:grpSpPr>
          <a:xfrm>
            <a:off x="3235956" y="3086914"/>
            <a:ext cx="2351360" cy="2070777"/>
            <a:chOff x="3177875" y="2983074"/>
            <a:chExt cx="2770450" cy="2439858"/>
          </a:xfrm>
        </p:grpSpPr>
        <p:sp>
          <p:nvSpPr>
            <p:cNvPr id="94" name="Freeform 7"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bwMode="auto">
            <a:xfrm>
              <a:off x="3177875" y="2983074"/>
              <a:ext cx="2770450" cy="2439858"/>
            </a:xfrm>
            <a:custGeom>
              <a:avLst/>
              <a:gdLst>
                <a:gd name="T0" fmla="*/ 10 w 754"/>
                <a:gd name="T1" fmla="*/ 368 h 664"/>
                <a:gd name="T2" fmla="*/ 10 w 754"/>
                <a:gd name="T3" fmla="*/ 296 h 664"/>
                <a:gd name="T4" fmla="*/ 140 w 754"/>
                <a:gd name="T5" fmla="*/ 36 h 664"/>
                <a:gd name="T6" fmla="*/ 198 w 754"/>
                <a:gd name="T7" fmla="*/ 0 h 664"/>
                <a:gd name="T8" fmla="*/ 556 w 754"/>
                <a:gd name="T9" fmla="*/ 0 h 664"/>
                <a:gd name="T10" fmla="*/ 614 w 754"/>
                <a:gd name="T11" fmla="*/ 36 h 664"/>
                <a:gd name="T12" fmla="*/ 744 w 754"/>
                <a:gd name="T13" fmla="*/ 296 h 664"/>
                <a:gd name="T14" fmla="*/ 744 w 754"/>
                <a:gd name="T15" fmla="*/ 368 h 664"/>
                <a:gd name="T16" fmla="*/ 614 w 754"/>
                <a:gd name="T17" fmla="*/ 628 h 664"/>
                <a:gd name="T18" fmla="*/ 556 w 754"/>
                <a:gd name="T19" fmla="*/ 664 h 664"/>
                <a:gd name="T20" fmla="*/ 198 w 754"/>
                <a:gd name="T21" fmla="*/ 664 h 664"/>
                <a:gd name="T22" fmla="*/ 140 w 754"/>
                <a:gd name="T23" fmla="*/ 628 h 664"/>
                <a:gd name="T24" fmla="*/ 10 w 754"/>
                <a:gd name="T25" fmla="*/ 36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664">
                  <a:moveTo>
                    <a:pt x="10" y="368"/>
                  </a:moveTo>
                  <a:cubicBezTo>
                    <a:pt x="0" y="348"/>
                    <a:pt x="0" y="316"/>
                    <a:pt x="10" y="296"/>
                  </a:cubicBezTo>
                  <a:cubicBezTo>
                    <a:pt x="140" y="36"/>
                    <a:pt x="140" y="36"/>
                    <a:pt x="140" y="36"/>
                  </a:cubicBezTo>
                  <a:cubicBezTo>
                    <a:pt x="150" y="16"/>
                    <a:pt x="176" y="0"/>
                    <a:pt x="198" y="0"/>
                  </a:cubicBezTo>
                  <a:cubicBezTo>
                    <a:pt x="556" y="0"/>
                    <a:pt x="556" y="0"/>
                    <a:pt x="556" y="0"/>
                  </a:cubicBezTo>
                  <a:cubicBezTo>
                    <a:pt x="578" y="0"/>
                    <a:pt x="604" y="16"/>
                    <a:pt x="614" y="36"/>
                  </a:cubicBezTo>
                  <a:cubicBezTo>
                    <a:pt x="744" y="296"/>
                    <a:pt x="744" y="296"/>
                    <a:pt x="744" y="296"/>
                  </a:cubicBezTo>
                  <a:cubicBezTo>
                    <a:pt x="754" y="316"/>
                    <a:pt x="754" y="348"/>
                    <a:pt x="744" y="368"/>
                  </a:cubicBezTo>
                  <a:cubicBezTo>
                    <a:pt x="614" y="628"/>
                    <a:pt x="614" y="628"/>
                    <a:pt x="614" y="628"/>
                  </a:cubicBezTo>
                  <a:cubicBezTo>
                    <a:pt x="604" y="648"/>
                    <a:pt x="578" y="664"/>
                    <a:pt x="556" y="664"/>
                  </a:cubicBezTo>
                  <a:cubicBezTo>
                    <a:pt x="198" y="664"/>
                    <a:pt x="198" y="664"/>
                    <a:pt x="198" y="664"/>
                  </a:cubicBezTo>
                  <a:cubicBezTo>
                    <a:pt x="176" y="664"/>
                    <a:pt x="150" y="648"/>
                    <a:pt x="140" y="628"/>
                  </a:cubicBezTo>
                  <a:lnTo>
                    <a:pt x="10" y="368"/>
                  </a:lnTo>
                  <a:close/>
                </a:path>
              </a:pathLst>
            </a:custGeom>
            <a:solidFill>
              <a:schemeClr val="bg1"/>
            </a:solidFill>
            <a:ln w="25400">
              <a:solidFill>
                <a:srgbClr val="0043CF"/>
              </a:solid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7988" tIns="63994" rIns="127988" bIns="63994" numCol="1" spcCol="0" rtlCol="0" fromWordArt="0" anchor="ctr" anchorCtr="0" forceAA="0" compatLnSpc="1">
              <a:noAutofit/>
            </a:bodyPr>
            <a:lstStyle/>
            <a:p>
              <a:pPr algn="ctr"/>
              <a:endParaRPr lang="zh-CN" altLang="en-US" sz="1960" b="1">
                <a:solidFill>
                  <a:srgbClr val="181818"/>
                </a:solidFill>
                <a:ea typeface="微软雅黑" panose="020B0503020204020204" pitchFamily="34" charset="-122"/>
                <a:cs typeface="+mn-ea"/>
                <a:sym typeface="+mn-lt"/>
              </a:endParaRPr>
            </a:p>
          </p:txBody>
        </p:sp>
        <p:grpSp>
          <p:nvGrpSpPr>
            <p:cNvPr id="95" name="组合 94"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GrpSpPr/>
            <p:nvPr/>
          </p:nvGrpSpPr>
          <p:grpSpPr>
            <a:xfrm>
              <a:off x="4266550" y="3301347"/>
              <a:ext cx="593091" cy="509825"/>
              <a:chOff x="3262313" y="1552575"/>
              <a:chExt cx="644525" cy="554038"/>
            </a:xfrm>
            <a:solidFill>
              <a:srgbClr val="021CBA"/>
            </a:solidFill>
          </p:grpSpPr>
          <p:sp>
            <p:nvSpPr>
              <p:cNvPr id="97" name="Oval 231"/>
              <p:cNvSpPr>
                <a:spLocks noChangeArrowheads="1"/>
              </p:cNvSpPr>
              <p:nvPr/>
            </p:nvSpPr>
            <p:spPr bwMode="auto">
              <a:xfrm>
                <a:off x="3521075" y="1711325"/>
                <a:ext cx="127000" cy="155575"/>
              </a:xfrm>
              <a:prstGeom prst="ellipse">
                <a:avLst/>
              </a:pr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98" name="Freeform 232"/>
              <p:cNvSpPr/>
              <p:nvPr/>
            </p:nvSpPr>
            <p:spPr bwMode="auto">
              <a:xfrm>
                <a:off x="3605213" y="1885950"/>
                <a:ext cx="112713" cy="157163"/>
              </a:xfrm>
              <a:custGeom>
                <a:avLst/>
                <a:gdLst>
                  <a:gd name="T0" fmla="*/ 62 w 65"/>
                  <a:gd name="T1" fmla="*/ 21 h 90"/>
                  <a:gd name="T2" fmla="*/ 40 w 65"/>
                  <a:gd name="T3" fmla="*/ 1 h 90"/>
                  <a:gd name="T4" fmla="*/ 21 w 65"/>
                  <a:gd name="T5" fmla="*/ 1 h 90"/>
                  <a:gd name="T6" fmla="*/ 34 w 65"/>
                  <a:gd name="T7" fmla="*/ 12 h 90"/>
                  <a:gd name="T8" fmla="*/ 16 w 65"/>
                  <a:gd name="T9" fmla="*/ 22 h 90"/>
                  <a:gd name="T10" fmla="*/ 24 w 65"/>
                  <a:gd name="T11" fmla="*/ 36 h 90"/>
                  <a:gd name="T12" fmla="*/ 0 w 65"/>
                  <a:gd name="T13" fmla="*/ 89 h 90"/>
                  <a:gd name="T14" fmla="*/ 0 w 65"/>
                  <a:gd name="T15" fmla="*/ 90 h 90"/>
                  <a:gd name="T16" fmla="*/ 65 w 65"/>
                  <a:gd name="T17" fmla="*/ 63 h 90"/>
                  <a:gd name="T18" fmla="*/ 62 w 65"/>
                  <a:gd name="T19"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0">
                    <a:moveTo>
                      <a:pt x="62" y="21"/>
                    </a:moveTo>
                    <a:cubicBezTo>
                      <a:pt x="61" y="9"/>
                      <a:pt x="51" y="0"/>
                      <a:pt x="40" y="1"/>
                    </a:cubicBezTo>
                    <a:cubicBezTo>
                      <a:pt x="40" y="1"/>
                      <a:pt x="32" y="1"/>
                      <a:pt x="21" y="1"/>
                    </a:cubicBezTo>
                    <a:cubicBezTo>
                      <a:pt x="34" y="12"/>
                      <a:pt x="34" y="12"/>
                      <a:pt x="34" y="12"/>
                    </a:cubicBezTo>
                    <a:cubicBezTo>
                      <a:pt x="16" y="22"/>
                      <a:pt x="16" y="22"/>
                      <a:pt x="16" y="22"/>
                    </a:cubicBezTo>
                    <a:cubicBezTo>
                      <a:pt x="24" y="36"/>
                      <a:pt x="24" y="36"/>
                      <a:pt x="24" y="36"/>
                    </a:cubicBezTo>
                    <a:cubicBezTo>
                      <a:pt x="0" y="89"/>
                      <a:pt x="0" y="89"/>
                      <a:pt x="0" y="89"/>
                    </a:cubicBezTo>
                    <a:cubicBezTo>
                      <a:pt x="0" y="90"/>
                      <a:pt x="0" y="90"/>
                      <a:pt x="0" y="90"/>
                    </a:cubicBezTo>
                    <a:cubicBezTo>
                      <a:pt x="25" y="87"/>
                      <a:pt x="47" y="78"/>
                      <a:pt x="65" y="63"/>
                    </a:cubicBezTo>
                    <a:lnTo>
                      <a:pt x="62" y="21"/>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99" name="Freeform 233"/>
              <p:cNvSpPr/>
              <p:nvPr/>
            </p:nvSpPr>
            <p:spPr bwMode="auto">
              <a:xfrm>
                <a:off x="3452813" y="1885950"/>
                <a:ext cx="109538" cy="157163"/>
              </a:xfrm>
              <a:custGeom>
                <a:avLst/>
                <a:gdLst>
                  <a:gd name="T0" fmla="*/ 39 w 63"/>
                  <a:gd name="T1" fmla="*/ 36 h 90"/>
                  <a:gd name="T2" fmla="*/ 48 w 63"/>
                  <a:gd name="T3" fmla="*/ 22 h 90"/>
                  <a:gd name="T4" fmla="*/ 29 w 63"/>
                  <a:gd name="T5" fmla="*/ 12 h 90"/>
                  <a:gd name="T6" fmla="*/ 43 w 63"/>
                  <a:gd name="T7" fmla="*/ 1 h 90"/>
                  <a:gd name="T8" fmla="*/ 25 w 63"/>
                  <a:gd name="T9" fmla="*/ 1 h 90"/>
                  <a:gd name="T10" fmla="*/ 25 w 63"/>
                  <a:gd name="T11" fmla="*/ 1 h 90"/>
                  <a:gd name="T12" fmla="*/ 3 w 63"/>
                  <a:gd name="T13" fmla="*/ 21 h 90"/>
                  <a:gd name="T14" fmla="*/ 0 w 63"/>
                  <a:gd name="T15" fmla="*/ 64 h 90"/>
                  <a:gd name="T16" fmla="*/ 63 w 63"/>
                  <a:gd name="T17" fmla="*/ 90 h 90"/>
                  <a:gd name="T18" fmla="*/ 63 w 63"/>
                  <a:gd name="T19" fmla="*/ 89 h 90"/>
                  <a:gd name="T20" fmla="*/ 39 w 63"/>
                  <a:gd name="T21"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90">
                    <a:moveTo>
                      <a:pt x="39" y="36"/>
                    </a:moveTo>
                    <a:cubicBezTo>
                      <a:pt x="48" y="22"/>
                      <a:pt x="48" y="22"/>
                      <a:pt x="48" y="22"/>
                    </a:cubicBezTo>
                    <a:cubicBezTo>
                      <a:pt x="29" y="12"/>
                      <a:pt x="29" y="12"/>
                      <a:pt x="29" y="12"/>
                    </a:cubicBezTo>
                    <a:cubicBezTo>
                      <a:pt x="43" y="1"/>
                      <a:pt x="43" y="1"/>
                      <a:pt x="43" y="1"/>
                    </a:cubicBezTo>
                    <a:cubicBezTo>
                      <a:pt x="32" y="1"/>
                      <a:pt x="25" y="1"/>
                      <a:pt x="25" y="1"/>
                    </a:cubicBezTo>
                    <a:cubicBezTo>
                      <a:pt x="25" y="1"/>
                      <a:pt x="25" y="1"/>
                      <a:pt x="25" y="1"/>
                    </a:cubicBezTo>
                    <a:cubicBezTo>
                      <a:pt x="14" y="0"/>
                      <a:pt x="4" y="9"/>
                      <a:pt x="3" y="21"/>
                    </a:cubicBezTo>
                    <a:cubicBezTo>
                      <a:pt x="0" y="64"/>
                      <a:pt x="0" y="64"/>
                      <a:pt x="0" y="64"/>
                    </a:cubicBezTo>
                    <a:cubicBezTo>
                      <a:pt x="18" y="78"/>
                      <a:pt x="39" y="87"/>
                      <a:pt x="63" y="90"/>
                    </a:cubicBezTo>
                    <a:cubicBezTo>
                      <a:pt x="63" y="89"/>
                      <a:pt x="63" y="89"/>
                      <a:pt x="63" y="89"/>
                    </a:cubicBezTo>
                    <a:lnTo>
                      <a:pt x="39" y="36"/>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0" name="Freeform 234"/>
              <p:cNvSpPr/>
              <p:nvPr/>
            </p:nvSpPr>
            <p:spPr bwMode="auto">
              <a:xfrm>
                <a:off x="3562350" y="1885950"/>
                <a:ext cx="42863" cy="33338"/>
              </a:xfrm>
              <a:custGeom>
                <a:avLst/>
                <a:gdLst>
                  <a:gd name="T0" fmla="*/ 23 w 27"/>
                  <a:gd name="T1" fmla="*/ 21 h 21"/>
                  <a:gd name="T2" fmla="*/ 23 w 27"/>
                  <a:gd name="T3" fmla="*/ 21 h 21"/>
                  <a:gd name="T4" fmla="*/ 27 w 27"/>
                  <a:gd name="T5" fmla="*/ 19 h 21"/>
                  <a:gd name="T6" fmla="*/ 22 w 27"/>
                  <a:gd name="T7" fmla="*/ 0 h 21"/>
                  <a:gd name="T8" fmla="*/ 6 w 27"/>
                  <a:gd name="T9" fmla="*/ 0 h 21"/>
                  <a:gd name="T10" fmla="*/ 0 w 27"/>
                  <a:gd name="T11" fmla="*/ 19 h 21"/>
                  <a:gd name="T12" fmla="*/ 5 w 27"/>
                  <a:gd name="T13" fmla="*/ 21 h 21"/>
                  <a:gd name="T14" fmla="*/ 5 w 27"/>
                  <a:gd name="T15" fmla="*/ 21 h 21"/>
                  <a:gd name="T16" fmla="*/ 23 w 27"/>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1">
                    <a:moveTo>
                      <a:pt x="23" y="21"/>
                    </a:moveTo>
                    <a:lnTo>
                      <a:pt x="23" y="21"/>
                    </a:lnTo>
                    <a:lnTo>
                      <a:pt x="27" y="19"/>
                    </a:lnTo>
                    <a:lnTo>
                      <a:pt x="22" y="0"/>
                    </a:lnTo>
                    <a:lnTo>
                      <a:pt x="6" y="0"/>
                    </a:lnTo>
                    <a:lnTo>
                      <a:pt x="0" y="19"/>
                    </a:lnTo>
                    <a:lnTo>
                      <a:pt x="5" y="21"/>
                    </a:lnTo>
                    <a:lnTo>
                      <a:pt x="5" y="21"/>
                    </a:lnTo>
                    <a:lnTo>
                      <a:pt x="23"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1" name="Freeform 235"/>
              <p:cNvSpPr/>
              <p:nvPr/>
            </p:nvSpPr>
            <p:spPr bwMode="auto">
              <a:xfrm>
                <a:off x="3562350" y="1919288"/>
                <a:ext cx="42863" cy="123825"/>
              </a:xfrm>
              <a:custGeom>
                <a:avLst/>
                <a:gdLst>
                  <a:gd name="T0" fmla="*/ 21 w 24"/>
                  <a:gd name="T1" fmla="*/ 0 h 71"/>
                  <a:gd name="T2" fmla="*/ 21 w 24"/>
                  <a:gd name="T3" fmla="*/ 0 h 71"/>
                  <a:gd name="T4" fmla="*/ 4 w 24"/>
                  <a:gd name="T5" fmla="*/ 0 h 71"/>
                  <a:gd name="T6" fmla="*/ 4 w 24"/>
                  <a:gd name="T7" fmla="*/ 0 h 71"/>
                  <a:gd name="T8" fmla="*/ 0 w 24"/>
                  <a:gd name="T9" fmla="*/ 70 h 71"/>
                  <a:gd name="T10" fmla="*/ 0 w 24"/>
                  <a:gd name="T11" fmla="*/ 71 h 71"/>
                  <a:gd name="T12" fmla="*/ 12 w 24"/>
                  <a:gd name="T13" fmla="*/ 71 h 71"/>
                  <a:gd name="T14" fmla="*/ 24 w 24"/>
                  <a:gd name="T15" fmla="*/ 71 h 71"/>
                  <a:gd name="T16" fmla="*/ 24 w 24"/>
                  <a:gd name="T17" fmla="*/ 70 h 71"/>
                  <a:gd name="T18" fmla="*/ 21 w 24"/>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71">
                    <a:moveTo>
                      <a:pt x="21" y="0"/>
                    </a:moveTo>
                    <a:cubicBezTo>
                      <a:pt x="21" y="0"/>
                      <a:pt x="21" y="0"/>
                      <a:pt x="21" y="0"/>
                    </a:cubicBezTo>
                    <a:cubicBezTo>
                      <a:pt x="4" y="0"/>
                      <a:pt x="4" y="0"/>
                      <a:pt x="4" y="0"/>
                    </a:cubicBezTo>
                    <a:cubicBezTo>
                      <a:pt x="4" y="0"/>
                      <a:pt x="4" y="0"/>
                      <a:pt x="4" y="0"/>
                    </a:cubicBezTo>
                    <a:cubicBezTo>
                      <a:pt x="0" y="70"/>
                      <a:pt x="0" y="70"/>
                      <a:pt x="0" y="70"/>
                    </a:cubicBezTo>
                    <a:cubicBezTo>
                      <a:pt x="0" y="71"/>
                      <a:pt x="0" y="71"/>
                      <a:pt x="0" y="71"/>
                    </a:cubicBezTo>
                    <a:cubicBezTo>
                      <a:pt x="4" y="71"/>
                      <a:pt x="8" y="71"/>
                      <a:pt x="12" y="71"/>
                    </a:cubicBezTo>
                    <a:cubicBezTo>
                      <a:pt x="16" y="71"/>
                      <a:pt x="20" y="71"/>
                      <a:pt x="24" y="71"/>
                    </a:cubicBezTo>
                    <a:cubicBezTo>
                      <a:pt x="24" y="70"/>
                      <a:pt x="24" y="70"/>
                      <a:pt x="24" y="7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2" name="Freeform 236"/>
              <p:cNvSpPr/>
              <p:nvPr/>
            </p:nvSpPr>
            <p:spPr bwMode="auto">
              <a:xfrm>
                <a:off x="3306763" y="1830388"/>
                <a:ext cx="541338" cy="276225"/>
              </a:xfrm>
              <a:custGeom>
                <a:avLst/>
                <a:gdLst>
                  <a:gd name="T0" fmla="*/ 158 w 309"/>
                  <a:gd name="T1" fmla="*/ 158 h 158"/>
                  <a:gd name="T2" fmla="*/ 0 w 309"/>
                  <a:gd name="T3" fmla="*/ 0 h 158"/>
                  <a:gd name="T4" fmla="*/ 39 w 309"/>
                  <a:gd name="T5" fmla="*/ 0 h 158"/>
                  <a:gd name="T6" fmla="*/ 158 w 309"/>
                  <a:gd name="T7" fmla="*/ 119 h 158"/>
                  <a:gd name="T8" fmla="*/ 271 w 309"/>
                  <a:gd name="T9" fmla="*/ 38 h 158"/>
                  <a:gd name="T10" fmla="*/ 309 w 309"/>
                  <a:gd name="T11" fmla="*/ 50 h 158"/>
                  <a:gd name="T12" fmla="*/ 158 w 309"/>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309" h="158">
                    <a:moveTo>
                      <a:pt x="158" y="158"/>
                    </a:moveTo>
                    <a:cubicBezTo>
                      <a:pt x="71" y="158"/>
                      <a:pt x="0" y="87"/>
                      <a:pt x="0" y="0"/>
                    </a:cubicBezTo>
                    <a:cubicBezTo>
                      <a:pt x="39" y="0"/>
                      <a:pt x="39" y="0"/>
                      <a:pt x="39" y="0"/>
                    </a:cubicBezTo>
                    <a:cubicBezTo>
                      <a:pt x="39" y="66"/>
                      <a:pt x="93" y="119"/>
                      <a:pt x="158" y="119"/>
                    </a:cubicBezTo>
                    <a:cubicBezTo>
                      <a:pt x="210" y="119"/>
                      <a:pt x="255" y="86"/>
                      <a:pt x="271" y="38"/>
                    </a:cubicBezTo>
                    <a:cubicBezTo>
                      <a:pt x="309" y="50"/>
                      <a:pt x="309" y="50"/>
                      <a:pt x="309" y="50"/>
                    </a:cubicBezTo>
                    <a:cubicBezTo>
                      <a:pt x="287" y="115"/>
                      <a:pt x="227" y="158"/>
                      <a:pt x="158" y="158"/>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3" name="Freeform 237"/>
              <p:cNvSpPr/>
              <p:nvPr/>
            </p:nvSpPr>
            <p:spPr bwMode="auto">
              <a:xfrm>
                <a:off x="3262313" y="1765300"/>
                <a:ext cx="158750" cy="77788"/>
              </a:xfrm>
              <a:custGeom>
                <a:avLst/>
                <a:gdLst>
                  <a:gd name="T0" fmla="*/ 100 w 100"/>
                  <a:gd name="T1" fmla="*/ 49 h 49"/>
                  <a:gd name="T2" fmla="*/ 50 w 100"/>
                  <a:gd name="T3" fmla="*/ 0 h 49"/>
                  <a:gd name="T4" fmla="*/ 0 w 100"/>
                  <a:gd name="T5" fmla="*/ 49 h 49"/>
                  <a:gd name="T6" fmla="*/ 100 w 100"/>
                  <a:gd name="T7" fmla="*/ 49 h 49"/>
                </a:gdLst>
                <a:ahLst/>
                <a:cxnLst>
                  <a:cxn ang="0">
                    <a:pos x="T0" y="T1"/>
                  </a:cxn>
                  <a:cxn ang="0">
                    <a:pos x="T2" y="T3"/>
                  </a:cxn>
                  <a:cxn ang="0">
                    <a:pos x="T4" y="T5"/>
                  </a:cxn>
                  <a:cxn ang="0">
                    <a:pos x="T6" y="T7"/>
                  </a:cxn>
                </a:cxnLst>
                <a:rect l="0" t="0" r="r" b="b"/>
                <a:pathLst>
                  <a:path w="100" h="49">
                    <a:moveTo>
                      <a:pt x="100" y="49"/>
                    </a:moveTo>
                    <a:lnTo>
                      <a:pt x="50" y="0"/>
                    </a:lnTo>
                    <a:lnTo>
                      <a:pt x="0" y="49"/>
                    </a:lnTo>
                    <a:lnTo>
                      <a:pt x="100"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4" name="Freeform 238"/>
              <p:cNvSpPr/>
              <p:nvPr/>
            </p:nvSpPr>
            <p:spPr bwMode="auto">
              <a:xfrm>
                <a:off x="3321050" y="1552575"/>
                <a:ext cx="539750" cy="277813"/>
              </a:xfrm>
              <a:custGeom>
                <a:avLst/>
                <a:gdLst>
                  <a:gd name="T0" fmla="*/ 309 w 309"/>
                  <a:gd name="T1" fmla="*/ 158 h 158"/>
                  <a:gd name="T2" fmla="*/ 270 w 309"/>
                  <a:gd name="T3" fmla="*/ 158 h 158"/>
                  <a:gd name="T4" fmla="*/ 151 w 309"/>
                  <a:gd name="T5" fmla="*/ 39 h 158"/>
                  <a:gd name="T6" fmla="*/ 38 w 309"/>
                  <a:gd name="T7" fmla="*/ 120 h 158"/>
                  <a:gd name="T8" fmla="*/ 0 w 309"/>
                  <a:gd name="T9" fmla="*/ 108 h 158"/>
                  <a:gd name="T10" fmla="*/ 151 w 309"/>
                  <a:gd name="T11" fmla="*/ 0 h 158"/>
                  <a:gd name="T12" fmla="*/ 309 w 309"/>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309" h="158">
                    <a:moveTo>
                      <a:pt x="309" y="158"/>
                    </a:moveTo>
                    <a:cubicBezTo>
                      <a:pt x="270" y="158"/>
                      <a:pt x="270" y="158"/>
                      <a:pt x="270" y="158"/>
                    </a:cubicBezTo>
                    <a:cubicBezTo>
                      <a:pt x="270" y="92"/>
                      <a:pt x="216" y="39"/>
                      <a:pt x="151" y="39"/>
                    </a:cubicBezTo>
                    <a:cubicBezTo>
                      <a:pt x="99" y="39"/>
                      <a:pt x="54" y="72"/>
                      <a:pt x="38" y="120"/>
                    </a:cubicBezTo>
                    <a:cubicBezTo>
                      <a:pt x="0" y="108"/>
                      <a:pt x="0" y="108"/>
                      <a:pt x="0" y="108"/>
                    </a:cubicBezTo>
                    <a:cubicBezTo>
                      <a:pt x="22" y="43"/>
                      <a:pt x="82" y="0"/>
                      <a:pt x="151" y="0"/>
                    </a:cubicBezTo>
                    <a:cubicBezTo>
                      <a:pt x="238" y="0"/>
                      <a:pt x="309" y="71"/>
                      <a:pt x="309" y="158"/>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5" name="Freeform 239"/>
              <p:cNvSpPr/>
              <p:nvPr/>
            </p:nvSpPr>
            <p:spPr bwMode="auto">
              <a:xfrm>
                <a:off x="3749675" y="1816100"/>
                <a:ext cx="157163" cy="77788"/>
              </a:xfrm>
              <a:custGeom>
                <a:avLst/>
                <a:gdLst>
                  <a:gd name="T0" fmla="*/ 0 w 99"/>
                  <a:gd name="T1" fmla="*/ 0 h 49"/>
                  <a:gd name="T2" fmla="*/ 50 w 99"/>
                  <a:gd name="T3" fmla="*/ 49 h 49"/>
                  <a:gd name="T4" fmla="*/ 99 w 99"/>
                  <a:gd name="T5" fmla="*/ 0 h 49"/>
                  <a:gd name="T6" fmla="*/ 0 w 99"/>
                  <a:gd name="T7" fmla="*/ 0 h 49"/>
                </a:gdLst>
                <a:ahLst/>
                <a:cxnLst>
                  <a:cxn ang="0">
                    <a:pos x="T0" y="T1"/>
                  </a:cxn>
                  <a:cxn ang="0">
                    <a:pos x="T2" y="T3"/>
                  </a:cxn>
                  <a:cxn ang="0">
                    <a:pos x="T4" y="T5"/>
                  </a:cxn>
                  <a:cxn ang="0">
                    <a:pos x="T6" y="T7"/>
                  </a:cxn>
                </a:cxnLst>
                <a:rect l="0" t="0" r="r" b="b"/>
                <a:pathLst>
                  <a:path w="99" h="49">
                    <a:moveTo>
                      <a:pt x="0" y="0"/>
                    </a:moveTo>
                    <a:lnTo>
                      <a:pt x="50" y="49"/>
                    </a:lnTo>
                    <a:lnTo>
                      <a:pt x="9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grpSp>
        <p:sp>
          <p:nvSpPr>
            <p:cNvPr id="96" name="TextBox 8"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3419939" y="4009493"/>
              <a:ext cx="2286322" cy="1164655"/>
            </a:xfrm>
            <a:prstGeom prst="rect">
              <a:avLst/>
            </a:prstGeom>
            <a:noFill/>
          </p:spPr>
          <p:txBody>
            <a:bodyPr wrap="square" rtlCol="0">
              <a:spAutoFit/>
            </a:bodyPr>
            <a:lstStyle/>
            <a:p>
              <a:pPr algn="ctr">
                <a:lnSpc>
                  <a:spcPct val="130000"/>
                </a:lnSpc>
              </a:pPr>
              <a:r>
                <a:rPr lang="zh-CN" altLang="en-US" sz="1120" dirty="0">
                  <a:solidFill>
                    <a:schemeClr val="tx1">
                      <a:lumMod val="75000"/>
                      <a:lumOff val="25000"/>
                    </a:schemeClr>
                  </a:solidFill>
                  <a:ea typeface="微软雅黑" panose="020B0503020204020204" pitchFamily="34" charset="-122"/>
                  <a:cs typeface="+mn-ea"/>
                  <a:sym typeface="+mn-lt"/>
                </a:rPr>
                <a:t>我图网致力于以易于调整的演示文档设计，尝试提升演示效果，提升产品商业价值。</a:t>
              </a:r>
            </a:p>
          </p:txBody>
        </p:sp>
      </p:grpSp>
      <p:grpSp>
        <p:nvGrpSpPr>
          <p:cNvPr id="106" name="组合 105"/>
          <p:cNvGrpSpPr/>
          <p:nvPr/>
        </p:nvGrpSpPr>
        <p:grpSpPr>
          <a:xfrm>
            <a:off x="5198579" y="1927767"/>
            <a:ext cx="2351360" cy="2069461"/>
            <a:chOff x="5471840" y="1727448"/>
            <a:chExt cx="2770450" cy="2438307"/>
          </a:xfrm>
        </p:grpSpPr>
        <p:sp>
          <p:nvSpPr>
            <p:cNvPr id="107" name="Freeform 5"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bwMode="auto">
            <a:xfrm>
              <a:off x="5471840" y="1727448"/>
              <a:ext cx="2770450" cy="2438307"/>
            </a:xfrm>
            <a:custGeom>
              <a:avLst/>
              <a:gdLst>
                <a:gd name="T0" fmla="*/ 10 w 754"/>
                <a:gd name="T1" fmla="*/ 368 h 664"/>
                <a:gd name="T2" fmla="*/ 10 w 754"/>
                <a:gd name="T3" fmla="*/ 296 h 664"/>
                <a:gd name="T4" fmla="*/ 140 w 754"/>
                <a:gd name="T5" fmla="*/ 36 h 664"/>
                <a:gd name="T6" fmla="*/ 198 w 754"/>
                <a:gd name="T7" fmla="*/ 0 h 664"/>
                <a:gd name="T8" fmla="*/ 556 w 754"/>
                <a:gd name="T9" fmla="*/ 0 h 664"/>
                <a:gd name="T10" fmla="*/ 614 w 754"/>
                <a:gd name="T11" fmla="*/ 36 h 664"/>
                <a:gd name="T12" fmla="*/ 744 w 754"/>
                <a:gd name="T13" fmla="*/ 296 h 664"/>
                <a:gd name="T14" fmla="*/ 744 w 754"/>
                <a:gd name="T15" fmla="*/ 368 h 664"/>
                <a:gd name="T16" fmla="*/ 614 w 754"/>
                <a:gd name="T17" fmla="*/ 628 h 664"/>
                <a:gd name="T18" fmla="*/ 556 w 754"/>
                <a:gd name="T19" fmla="*/ 664 h 664"/>
                <a:gd name="T20" fmla="*/ 198 w 754"/>
                <a:gd name="T21" fmla="*/ 664 h 664"/>
                <a:gd name="T22" fmla="*/ 140 w 754"/>
                <a:gd name="T23" fmla="*/ 628 h 664"/>
                <a:gd name="T24" fmla="*/ 10 w 754"/>
                <a:gd name="T25" fmla="*/ 36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664">
                  <a:moveTo>
                    <a:pt x="10" y="368"/>
                  </a:moveTo>
                  <a:cubicBezTo>
                    <a:pt x="0" y="348"/>
                    <a:pt x="0" y="316"/>
                    <a:pt x="10" y="296"/>
                  </a:cubicBezTo>
                  <a:cubicBezTo>
                    <a:pt x="140" y="36"/>
                    <a:pt x="140" y="36"/>
                    <a:pt x="140" y="36"/>
                  </a:cubicBezTo>
                  <a:cubicBezTo>
                    <a:pt x="150" y="16"/>
                    <a:pt x="176" y="0"/>
                    <a:pt x="198" y="0"/>
                  </a:cubicBezTo>
                  <a:cubicBezTo>
                    <a:pt x="556" y="0"/>
                    <a:pt x="556" y="0"/>
                    <a:pt x="556" y="0"/>
                  </a:cubicBezTo>
                  <a:cubicBezTo>
                    <a:pt x="578" y="0"/>
                    <a:pt x="604" y="16"/>
                    <a:pt x="614" y="36"/>
                  </a:cubicBezTo>
                  <a:cubicBezTo>
                    <a:pt x="744" y="296"/>
                    <a:pt x="744" y="296"/>
                    <a:pt x="744" y="296"/>
                  </a:cubicBezTo>
                  <a:cubicBezTo>
                    <a:pt x="754" y="316"/>
                    <a:pt x="754" y="348"/>
                    <a:pt x="744" y="368"/>
                  </a:cubicBezTo>
                  <a:cubicBezTo>
                    <a:pt x="614" y="628"/>
                    <a:pt x="614" y="628"/>
                    <a:pt x="614" y="628"/>
                  </a:cubicBezTo>
                  <a:cubicBezTo>
                    <a:pt x="604" y="648"/>
                    <a:pt x="578" y="664"/>
                    <a:pt x="556" y="664"/>
                  </a:cubicBezTo>
                  <a:cubicBezTo>
                    <a:pt x="198" y="664"/>
                    <a:pt x="198" y="664"/>
                    <a:pt x="198" y="664"/>
                  </a:cubicBezTo>
                  <a:cubicBezTo>
                    <a:pt x="176" y="664"/>
                    <a:pt x="150" y="648"/>
                    <a:pt x="140" y="628"/>
                  </a:cubicBezTo>
                  <a:lnTo>
                    <a:pt x="10" y="368"/>
                  </a:lnTo>
                  <a:close/>
                </a:path>
              </a:pathLst>
            </a:custGeom>
            <a:solidFill>
              <a:schemeClr val="bg1"/>
            </a:solidFill>
            <a:ln w="25400">
              <a:solidFill>
                <a:srgbClr val="0043CF"/>
              </a:solid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7988" tIns="63994" rIns="127988" bIns="63994" numCol="1" spcCol="0" rtlCol="0" fromWordArt="0" anchor="ctr" anchorCtr="0" forceAA="0" compatLnSpc="1">
              <a:noAutofit/>
            </a:bodyPr>
            <a:lstStyle/>
            <a:p>
              <a:pPr algn="ctr"/>
              <a:endParaRPr lang="zh-CN" altLang="en-US" sz="1960" b="1">
                <a:solidFill>
                  <a:srgbClr val="181818"/>
                </a:solidFill>
                <a:ea typeface="微软雅黑" panose="020B0503020204020204" pitchFamily="34" charset="-122"/>
                <a:cs typeface="+mn-ea"/>
                <a:sym typeface="+mn-lt"/>
              </a:endParaRPr>
            </a:p>
          </p:txBody>
        </p:sp>
        <p:grpSp>
          <p:nvGrpSpPr>
            <p:cNvPr id="108" name="组合 107"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GrpSpPr/>
            <p:nvPr/>
          </p:nvGrpSpPr>
          <p:grpSpPr>
            <a:xfrm>
              <a:off x="6632730" y="2089462"/>
              <a:ext cx="448670" cy="397115"/>
              <a:chOff x="9427436" y="1692486"/>
              <a:chExt cx="842327" cy="745538"/>
            </a:xfrm>
            <a:solidFill>
              <a:srgbClr val="021CBA"/>
            </a:solidFill>
          </p:grpSpPr>
          <p:sp>
            <p:nvSpPr>
              <p:cNvPr id="110" name="Freeform 60"/>
              <p:cNvSpPr/>
              <p:nvPr/>
            </p:nvSpPr>
            <p:spPr bwMode="auto">
              <a:xfrm>
                <a:off x="9477138" y="1943614"/>
                <a:ext cx="360997" cy="449938"/>
              </a:xfrm>
              <a:custGeom>
                <a:avLst/>
                <a:gdLst>
                  <a:gd name="T0" fmla="*/ 119 w 125"/>
                  <a:gd name="T1" fmla="*/ 96 h 156"/>
                  <a:gd name="T2" fmla="*/ 105 w 125"/>
                  <a:gd name="T3" fmla="*/ 96 h 156"/>
                  <a:gd name="T4" fmla="*/ 101 w 125"/>
                  <a:gd name="T5" fmla="*/ 81 h 156"/>
                  <a:gd name="T6" fmla="*/ 113 w 125"/>
                  <a:gd name="T7" fmla="*/ 75 h 156"/>
                  <a:gd name="T8" fmla="*/ 115 w 125"/>
                  <a:gd name="T9" fmla="*/ 67 h 156"/>
                  <a:gd name="T10" fmla="*/ 103 w 125"/>
                  <a:gd name="T11" fmla="*/ 46 h 156"/>
                  <a:gd name="T12" fmla="*/ 95 w 125"/>
                  <a:gd name="T13" fmla="*/ 44 h 156"/>
                  <a:gd name="T14" fmla="*/ 83 w 125"/>
                  <a:gd name="T15" fmla="*/ 51 h 156"/>
                  <a:gd name="T16" fmla="*/ 72 w 125"/>
                  <a:gd name="T17" fmla="*/ 41 h 156"/>
                  <a:gd name="T18" fmla="*/ 79 w 125"/>
                  <a:gd name="T19" fmla="*/ 29 h 156"/>
                  <a:gd name="T20" fmla="*/ 77 w 125"/>
                  <a:gd name="T21" fmla="*/ 21 h 156"/>
                  <a:gd name="T22" fmla="*/ 56 w 125"/>
                  <a:gd name="T23" fmla="*/ 9 h 156"/>
                  <a:gd name="T24" fmla="*/ 48 w 125"/>
                  <a:gd name="T25" fmla="*/ 11 h 156"/>
                  <a:gd name="T26" fmla="*/ 41 w 125"/>
                  <a:gd name="T27" fmla="*/ 23 h 156"/>
                  <a:gd name="T28" fmla="*/ 27 w 125"/>
                  <a:gd name="T29" fmla="*/ 20 h 156"/>
                  <a:gd name="T30" fmla="*/ 27 w 125"/>
                  <a:gd name="T31" fmla="*/ 6 h 156"/>
                  <a:gd name="T32" fmla="*/ 21 w 125"/>
                  <a:gd name="T33" fmla="*/ 0 h 156"/>
                  <a:gd name="T34" fmla="*/ 0 w 125"/>
                  <a:gd name="T35" fmla="*/ 0 h 156"/>
                  <a:gd name="T36" fmla="*/ 0 w 125"/>
                  <a:gd name="T37" fmla="*/ 43 h 156"/>
                  <a:gd name="T38" fmla="*/ 10 w 125"/>
                  <a:gd name="T39" fmla="*/ 42 h 156"/>
                  <a:gd name="T40" fmla="*/ 83 w 125"/>
                  <a:gd name="T41" fmla="*/ 115 h 156"/>
                  <a:gd name="T42" fmla="*/ 70 w 125"/>
                  <a:gd name="T43" fmla="*/ 156 h 156"/>
                  <a:gd name="T44" fmla="*/ 117 w 125"/>
                  <a:gd name="T45" fmla="*/ 156 h 156"/>
                  <a:gd name="T46" fmla="*/ 114 w 125"/>
                  <a:gd name="T47" fmla="*/ 153 h 156"/>
                  <a:gd name="T48" fmla="*/ 102 w 125"/>
                  <a:gd name="T49" fmla="*/ 146 h 156"/>
                  <a:gd name="T50" fmla="*/ 106 w 125"/>
                  <a:gd name="T51" fmla="*/ 131 h 156"/>
                  <a:gd name="T52" fmla="*/ 119 w 125"/>
                  <a:gd name="T53" fmla="*/ 131 h 156"/>
                  <a:gd name="T54" fmla="*/ 125 w 125"/>
                  <a:gd name="T55" fmla="*/ 125 h 156"/>
                  <a:gd name="T56" fmla="*/ 125 w 125"/>
                  <a:gd name="T57" fmla="*/ 102 h 156"/>
                  <a:gd name="T58" fmla="*/ 119 w 125"/>
                  <a:gd name="T59" fmla="*/ 9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5" h="156">
                    <a:moveTo>
                      <a:pt x="119" y="96"/>
                    </a:moveTo>
                    <a:cubicBezTo>
                      <a:pt x="105" y="96"/>
                      <a:pt x="105" y="96"/>
                      <a:pt x="105" y="96"/>
                    </a:cubicBezTo>
                    <a:cubicBezTo>
                      <a:pt x="104" y="91"/>
                      <a:pt x="103" y="86"/>
                      <a:pt x="101" y="81"/>
                    </a:cubicBezTo>
                    <a:cubicBezTo>
                      <a:pt x="113" y="75"/>
                      <a:pt x="113" y="75"/>
                      <a:pt x="113" y="75"/>
                    </a:cubicBezTo>
                    <a:cubicBezTo>
                      <a:pt x="116" y="73"/>
                      <a:pt x="117" y="69"/>
                      <a:pt x="115" y="67"/>
                    </a:cubicBezTo>
                    <a:cubicBezTo>
                      <a:pt x="103" y="46"/>
                      <a:pt x="103" y="46"/>
                      <a:pt x="103" y="46"/>
                    </a:cubicBezTo>
                    <a:cubicBezTo>
                      <a:pt x="102" y="43"/>
                      <a:pt x="98" y="42"/>
                      <a:pt x="95" y="44"/>
                    </a:cubicBezTo>
                    <a:cubicBezTo>
                      <a:pt x="83" y="51"/>
                      <a:pt x="83" y="51"/>
                      <a:pt x="83" y="51"/>
                    </a:cubicBezTo>
                    <a:cubicBezTo>
                      <a:pt x="80" y="47"/>
                      <a:pt x="76" y="44"/>
                      <a:pt x="72" y="41"/>
                    </a:cubicBezTo>
                    <a:cubicBezTo>
                      <a:pt x="79" y="29"/>
                      <a:pt x="79" y="29"/>
                      <a:pt x="79" y="29"/>
                    </a:cubicBezTo>
                    <a:cubicBezTo>
                      <a:pt x="81" y="26"/>
                      <a:pt x="80" y="22"/>
                      <a:pt x="77" y="21"/>
                    </a:cubicBezTo>
                    <a:cubicBezTo>
                      <a:pt x="56" y="9"/>
                      <a:pt x="56" y="9"/>
                      <a:pt x="56" y="9"/>
                    </a:cubicBezTo>
                    <a:cubicBezTo>
                      <a:pt x="54" y="7"/>
                      <a:pt x="50" y="8"/>
                      <a:pt x="48" y="11"/>
                    </a:cubicBezTo>
                    <a:cubicBezTo>
                      <a:pt x="41" y="23"/>
                      <a:pt x="41" y="23"/>
                      <a:pt x="41" y="23"/>
                    </a:cubicBezTo>
                    <a:cubicBezTo>
                      <a:pt x="37" y="22"/>
                      <a:pt x="32" y="20"/>
                      <a:pt x="27" y="20"/>
                    </a:cubicBezTo>
                    <a:cubicBezTo>
                      <a:pt x="27" y="6"/>
                      <a:pt x="27" y="6"/>
                      <a:pt x="27" y="6"/>
                    </a:cubicBezTo>
                    <a:cubicBezTo>
                      <a:pt x="27" y="3"/>
                      <a:pt x="24" y="0"/>
                      <a:pt x="21" y="0"/>
                    </a:cubicBezTo>
                    <a:cubicBezTo>
                      <a:pt x="0" y="0"/>
                      <a:pt x="0" y="0"/>
                      <a:pt x="0" y="0"/>
                    </a:cubicBezTo>
                    <a:cubicBezTo>
                      <a:pt x="0" y="43"/>
                      <a:pt x="0" y="43"/>
                      <a:pt x="0" y="43"/>
                    </a:cubicBezTo>
                    <a:cubicBezTo>
                      <a:pt x="3" y="42"/>
                      <a:pt x="7" y="42"/>
                      <a:pt x="10" y="42"/>
                    </a:cubicBezTo>
                    <a:cubicBezTo>
                      <a:pt x="50" y="42"/>
                      <a:pt x="83" y="75"/>
                      <a:pt x="83" y="115"/>
                    </a:cubicBezTo>
                    <a:cubicBezTo>
                      <a:pt x="83" y="130"/>
                      <a:pt x="78" y="145"/>
                      <a:pt x="70" y="156"/>
                    </a:cubicBezTo>
                    <a:cubicBezTo>
                      <a:pt x="117" y="156"/>
                      <a:pt x="117" y="156"/>
                      <a:pt x="117" y="156"/>
                    </a:cubicBezTo>
                    <a:cubicBezTo>
                      <a:pt x="116" y="155"/>
                      <a:pt x="116" y="154"/>
                      <a:pt x="114" y="153"/>
                    </a:cubicBezTo>
                    <a:cubicBezTo>
                      <a:pt x="102" y="146"/>
                      <a:pt x="102" y="146"/>
                      <a:pt x="102" y="146"/>
                    </a:cubicBezTo>
                    <a:cubicBezTo>
                      <a:pt x="103" y="141"/>
                      <a:pt x="105" y="136"/>
                      <a:pt x="106" y="131"/>
                    </a:cubicBezTo>
                    <a:cubicBezTo>
                      <a:pt x="119" y="131"/>
                      <a:pt x="119" y="131"/>
                      <a:pt x="119" y="131"/>
                    </a:cubicBezTo>
                    <a:cubicBezTo>
                      <a:pt x="122" y="131"/>
                      <a:pt x="125" y="129"/>
                      <a:pt x="125" y="125"/>
                    </a:cubicBezTo>
                    <a:cubicBezTo>
                      <a:pt x="125" y="102"/>
                      <a:pt x="125" y="102"/>
                      <a:pt x="125" y="102"/>
                    </a:cubicBezTo>
                    <a:cubicBezTo>
                      <a:pt x="125" y="98"/>
                      <a:pt x="122" y="96"/>
                      <a:pt x="119"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1" name="Freeform 61"/>
              <p:cNvSpPr>
                <a:spLocks noEditPoints="1"/>
              </p:cNvSpPr>
              <p:nvPr/>
            </p:nvSpPr>
            <p:spPr bwMode="auto">
              <a:xfrm>
                <a:off x="9427436" y="1692486"/>
                <a:ext cx="842327" cy="745538"/>
              </a:xfrm>
              <a:custGeom>
                <a:avLst/>
                <a:gdLst>
                  <a:gd name="T0" fmla="*/ 283 w 292"/>
                  <a:gd name="T1" fmla="*/ 0 h 259"/>
                  <a:gd name="T2" fmla="*/ 9 w 292"/>
                  <a:gd name="T3" fmla="*/ 0 h 259"/>
                  <a:gd name="T4" fmla="*/ 0 w 292"/>
                  <a:gd name="T5" fmla="*/ 9 h 259"/>
                  <a:gd name="T6" fmla="*/ 0 w 292"/>
                  <a:gd name="T7" fmla="*/ 250 h 259"/>
                  <a:gd name="T8" fmla="*/ 9 w 292"/>
                  <a:gd name="T9" fmla="*/ 259 h 259"/>
                  <a:gd name="T10" fmla="*/ 283 w 292"/>
                  <a:gd name="T11" fmla="*/ 259 h 259"/>
                  <a:gd name="T12" fmla="*/ 292 w 292"/>
                  <a:gd name="T13" fmla="*/ 250 h 259"/>
                  <a:gd name="T14" fmla="*/ 292 w 292"/>
                  <a:gd name="T15" fmla="*/ 9 h 259"/>
                  <a:gd name="T16" fmla="*/ 283 w 292"/>
                  <a:gd name="T17" fmla="*/ 0 h 259"/>
                  <a:gd name="T18" fmla="*/ 225 w 292"/>
                  <a:gd name="T19" fmla="*/ 20 h 259"/>
                  <a:gd name="T20" fmla="*/ 238 w 292"/>
                  <a:gd name="T21" fmla="*/ 32 h 259"/>
                  <a:gd name="T22" fmla="*/ 225 w 292"/>
                  <a:gd name="T23" fmla="*/ 44 h 259"/>
                  <a:gd name="T24" fmla="*/ 213 w 292"/>
                  <a:gd name="T25" fmla="*/ 32 h 259"/>
                  <a:gd name="T26" fmla="*/ 225 w 292"/>
                  <a:gd name="T27" fmla="*/ 20 h 259"/>
                  <a:gd name="T28" fmla="*/ 189 w 292"/>
                  <a:gd name="T29" fmla="*/ 20 h 259"/>
                  <a:gd name="T30" fmla="*/ 201 w 292"/>
                  <a:gd name="T31" fmla="*/ 32 h 259"/>
                  <a:gd name="T32" fmla="*/ 189 w 292"/>
                  <a:gd name="T33" fmla="*/ 44 h 259"/>
                  <a:gd name="T34" fmla="*/ 176 w 292"/>
                  <a:gd name="T35" fmla="*/ 32 h 259"/>
                  <a:gd name="T36" fmla="*/ 189 w 292"/>
                  <a:gd name="T37" fmla="*/ 20 h 259"/>
                  <a:gd name="T38" fmla="*/ 274 w 292"/>
                  <a:gd name="T39" fmla="*/ 241 h 259"/>
                  <a:gd name="T40" fmla="*/ 19 w 292"/>
                  <a:gd name="T41" fmla="*/ 241 h 259"/>
                  <a:gd name="T42" fmla="*/ 19 w 292"/>
                  <a:gd name="T43" fmla="*/ 65 h 259"/>
                  <a:gd name="T44" fmla="*/ 274 w 292"/>
                  <a:gd name="T45" fmla="*/ 65 h 259"/>
                  <a:gd name="T46" fmla="*/ 274 w 292"/>
                  <a:gd name="T47" fmla="*/ 241 h 259"/>
                  <a:gd name="T48" fmla="*/ 261 w 292"/>
                  <a:gd name="T49" fmla="*/ 44 h 259"/>
                  <a:gd name="T50" fmla="*/ 249 w 292"/>
                  <a:gd name="T51" fmla="*/ 32 h 259"/>
                  <a:gd name="T52" fmla="*/ 261 w 292"/>
                  <a:gd name="T53" fmla="*/ 20 h 259"/>
                  <a:gd name="T54" fmla="*/ 274 w 292"/>
                  <a:gd name="T55" fmla="*/ 32 h 259"/>
                  <a:gd name="T56" fmla="*/ 261 w 292"/>
                  <a:gd name="T57" fmla="*/ 44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2" h="259">
                    <a:moveTo>
                      <a:pt x="283" y="0"/>
                    </a:moveTo>
                    <a:cubicBezTo>
                      <a:pt x="9" y="0"/>
                      <a:pt x="9" y="0"/>
                      <a:pt x="9" y="0"/>
                    </a:cubicBezTo>
                    <a:cubicBezTo>
                      <a:pt x="4" y="0"/>
                      <a:pt x="0" y="4"/>
                      <a:pt x="0" y="9"/>
                    </a:cubicBezTo>
                    <a:cubicBezTo>
                      <a:pt x="0" y="250"/>
                      <a:pt x="0" y="250"/>
                      <a:pt x="0" y="250"/>
                    </a:cubicBezTo>
                    <a:cubicBezTo>
                      <a:pt x="0" y="255"/>
                      <a:pt x="4" y="259"/>
                      <a:pt x="9" y="259"/>
                    </a:cubicBezTo>
                    <a:cubicBezTo>
                      <a:pt x="283" y="259"/>
                      <a:pt x="283" y="259"/>
                      <a:pt x="283" y="259"/>
                    </a:cubicBezTo>
                    <a:cubicBezTo>
                      <a:pt x="288" y="259"/>
                      <a:pt x="292" y="255"/>
                      <a:pt x="292" y="250"/>
                    </a:cubicBezTo>
                    <a:cubicBezTo>
                      <a:pt x="292" y="9"/>
                      <a:pt x="292" y="9"/>
                      <a:pt x="292" y="9"/>
                    </a:cubicBezTo>
                    <a:cubicBezTo>
                      <a:pt x="292" y="4"/>
                      <a:pt x="288" y="0"/>
                      <a:pt x="283" y="0"/>
                    </a:cubicBezTo>
                    <a:close/>
                    <a:moveTo>
                      <a:pt x="225" y="20"/>
                    </a:moveTo>
                    <a:cubicBezTo>
                      <a:pt x="232" y="20"/>
                      <a:pt x="238" y="25"/>
                      <a:pt x="238" y="32"/>
                    </a:cubicBezTo>
                    <a:cubicBezTo>
                      <a:pt x="238" y="39"/>
                      <a:pt x="232" y="44"/>
                      <a:pt x="225" y="44"/>
                    </a:cubicBezTo>
                    <a:cubicBezTo>
                      <a:pt x="218" y="44"/>
                      <a:pt x="213" y="39"/>
                      <a:pt x="213" y="32"/>
                    </a:cubicBezTo>
                    <a:cubicBezTo>
                      <a:pt x="213" y="25"/>
                      <a:pt x="218" y="20"/>
                      <a:pt x="225" y="20"/>
                    </a:cubicBezTo>
                    <a:close/>
                    <a:moveTo>
                      <a:pt x="189" y="20"/>
                    </a:moveTo>
                    <a:cubicBezTo>
                      <a:pt x="196" y="20"/>
                      <a:pt x="201" y="25"/>
                      <a:pt x="201" y="32"/>
                    </a:cubicBezTo>
                    <a:cubicBezTo>
                      <a:pt x="201" y="39"/>
                      <a:pt x="196" y="44"/>
                      <a:pt x="189" y="44"/>
                    </a:cubicBezTo>
                    <a:cubicBezTo>
                      <a:pt x="182" y="44"/>
                      <a:pt x="176" y="39"/>
                      <a:pt x="176" y="32"/>
                    </a:cubicBezTo>
                    <a:cubicBezTo>
                      <a:pt x="176" y="25"/>
                      <a:pt x="182" y="20"/>
                      <a:pt x="189" y="20"/>
                    </a:cubicBezTo>
                    <a:close/>
                    <a:moveTo>
                      <a:pt x="274" y="241"/>
                    </a:moveTo>
                    <a:cubicBezTo>
                      <a:pt x="19" y="241"/>
                      <a:pt x="19" y="241"/>
                      <a:pt x="19" y="241"/>
                    </a:cubicBezTo>
                    <a:cubicBezTo>
                      <a:pt x="19" y="65"/>
                      <a:pt x="19" y="65"/>
                      <a:pt x="19" y="65"/>
                    </a:cubicBezTo>
                    <a:cubicBezTo>
                      <a:pt x="274" y="65"/>
                      <a:pt x="274" y="65"/>
                      <a:pt x="274" y="65"/>
                    </a:cubicBezTo>
                    <a:lnTo>
                      <a:pt x="274" y="241"/>
                    </a:lnTo>
                    <a:close/>
                    <a:moveTo>
                      <a:pt x="261" y="44"/>
                    </a:moveTo>
                    <a:cubicBezTo>
                      <a:pt x="255" y="44"/>
                      <a:pt x="249" y="39"/>
                      <a:pt x="249" y="32"/>
                    </a:cubicBezTo>
                    <a:cubicBezTo>
                      <a:pt x="249" y="25"/>
                      <a:pt x="255" y="20"/>
                      <a:pt x="261" y="20"/>
                    </a:cubicBezTo>
                    <a:cubicBezTo>
                      <a:pt x="268" y="20"/>
                      <a:pt x="274" y="25"/>
                      <a:pt x="274" y="32"/>
                    </a:cubicBezTo>
                    <a:cubicBezTo>
                      <a:pt x="274" y="39"/>
                      <a:pt x="268" y="44"/>
                      <a:pt x="261" y="44"/>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2" name="Freeform 62"/>
              <p:cNvSpPr/>
              <p:nvPr/>
            </p:nvSpPr>
            <p:spPr bwMode="auto">
              <a:xfrm>
                <a:off x="9961084" y="1917455"/>
                <a:ext cx="81094" cy="65399"/>
              </a:xfrm>
              <a:custGeom>
                <a:avLst/>
                <a:gdLst>
                  <a:gd name="T0" fmla="*/ 28 w 28"/>
                  <a:gd name="T1" fmla="*/ 18 h 23"/>
                  <a:gd name="T2" fmla="*/ 23 w 28"/>
                  <a:gd name="T3" fmla="*/ 23 h 23"/>
                  <a:gd name="T4" fmla="*/ 5 w 28"/>
                  <a:gd name="T5" fmla="*/ 23 h 23"/>
                  <a:gd name="T6" fmla="*/ 0 w 28"/>
                  <a:gd name="T7" fmla="*/ 18 h 23"/>
                  <a:gd name="T8" fmla="*/ 0 w 28"/>
                  <a:gd name="T9" fmla="*/ 4 h 23"/>
                  <a:gd name="T10" fmla="*/ 5 w 28"/>
                  <a:gd name="T11" fmla="*/ 0 h 23"/>
                  <a:gd name="T12" fmla="*/ 23 w 28"/>
                  <a:gd name="T13" fmla="*/ 0 h 23"/>
                  <a:gd name="T14" fmla="*/ 28 w 28"/>
                  <a:gd name="T15" fmla="*/ 4 h 23"/>
                  <a:gd name="T16" fmla="*/ 28 w 28"/>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8"/>
                    </a:moveTo>
                    <a:cubicBezTo>
                      <a:pt x="28" y="21"/>
                      <a:pt x="26" y="23"/>
                      <a:pt x="23" y="23"/>
                    </a:cubicBezTo>
                    <a:cubicBezTo>
                      <a:pt x="5" y="23"/>
                      <a:pt x="5" y="23"/>
                      <a:pt x="5" y="23"/>
                    </a:cubicBezTo>
                    <a:cubicBezTo>
                      <a:pt x="2" y="23"/>
                      <a:pt x="0" y="21"/>
                      <a:pt x="0" y="18"/>
                    </a:cubicBezTo>
                    <a:cubicBezTo>
                      <a:pt x="0" y="4"/>
                      <a:pt x="0" y="4"/>
                      <a:pt x="0" y="4"/>
                    </a:cubicBezTo>
                    <a:cubicBezTo>
                      <a:pt x="0" y="2"/>
                      <a:pt x="2" y="0"/>
                      <a:pt x="5" y="0"/>
                    </a:cubicBezTo>
                    <a:cubicBezTo>
                      <a:pt x="23" y="0"/>
                      <a:pt x="23" y="0"/>
                      <a:pt x="23" y="0"/>
                    </a:cubicBezTo>
                    <a:cubicBezTo>
                      <a:pt x="26" y="0"/>
                      <a:pt x="28" y="2"/>
                      <a:pt x="28" y="4"/>
                    </a:cubicBezTo>
                    <a:lnTo>
                      <a:pt x="2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3" name="Freeform 63"/>
              <p:cNvSpPr/>
              <p:nvPr/>
            </p:nvSpPr>
            <p:spPr bwMode="auto">
              <a:xfrm>
                <a:off x="9840752" y="1975005"/>
                <a:ext cx="91558" cy="94173"/>
              </a:xfrm>
              <a:custGeom>
                <a:avLst/>
                <a:gdLst>
                  <a:gd name="T0" fmla="*/ 29 w 32"/>
                  <a:gd name="T1" fmla="*/ 8 h 33"/>
                  <a:gd name="T2" fmla="*/ 30 w 32"/>
                  <a:gd name="T3" fmla="*/ 14 h 33"/>
                  <a:gd name="T4" fmla="*/ 21 w 32"/>
                  <a:gd name="T5" fmla="*/ 30 h 33"/>
                  <a:gd name="T6" fmla="*/ 15 w 32"/>
                  <a:gd name="T7" fmla="*/ 32 h 33"/>
                  <a:gd name="T8" fmla="*/ 3 w 32"/>
                  <a:gd name="T9" fmla="*/ 25 h 33"/>
                  <a:gd name="T10" fmla="*/ 1 w 32"/>
                  <a:gd name="T11" fmla="*/ 19 h 33"/>
                  <a:gd name="T12" fmla="*/ 10 w 32"/>
                  <a:gd name="T13" fmla="*/ 3 h 33"/>
                  <a:gd name="T14" fmla="*/ 16 w 32"/>
                  <a:gd name="T15" fmla="*/ 1 h 33"/>
                  <a:gd name="T16" fmla="*/ 29 w 32"/>
                  <a:gd name="T1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8"/>
                    </a:moveTo>
                    <a:cubicBezTo>
                      <a:pt x="31" y="9"/>
                      <a:pt x="32" y="12"/>
                      <a:pt x="30" y="14"/>
                    </a:cubicBezTo>
                    <a:cubicBezTo>
                      <a:pt x="21" y="30"/>
                      <a:pt x="21" y="30"/>
                      <a:pt x="21" y="30"/>
                    </a:cubicBezTo>
                    <a:cubicBezTo>
                      <a:pt x="20" y="33"/>
                      <a:pt x="17" y="33"/>
                      <a:pt x="15" y="32"/>
                    </a:cubicBezTo>
                    <a:cubicBezTo>
                      <a:pt x="3" y="25"/>
                      <a:pt x="3" y="25"/>
                      <a:pt x="3" y="25"/>
                    </a:cubicBezTo>
                    <a:cubicBezTo>
                      <a:pt x="1" y="24"/>
                      <a:pt x="0" y="21"/>
                      <a:pt x="1" y="19"/>
                    </a:cubicBezTo>
                    <a:cubicBezTo>
                      <a:pt x="10" y="3"/>
                      <a:pt x="10" y="3"/>
                      <a:pt x="10" y="3"/>
                    </a:cubicBezTo>
                    <a:cubicBezTo>
                      <a:pt x="12" y="1"/>
                      <a:pt x="14" y="0"/>
                      <a:pt x="16" y="1"/>
                    </a:cubicBezTo>
                    <a:lnTo>
                      <a:pt x="29"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4" name="Freeform 64"/>
              <p:cNvSpPr/>
              <p:nvPr/>
            </p:nvSpPr>
            <p:spPr bwMode="auto">
              <a:xfrm>
                <a:off x="9845984" y="2113650"/>
                <a:ext cx="88941" cy="94173"/>
              </a:xfrm>
              <a:custGeom>
                <a:avLst/>
                <a:gdLst>
                  <a:gd name="T0" fmla="*/ 15 w 31"/>
                  <a:gd name="T1" fmla="*/ 1 h 33"/>
                  <a:gd name="T2" fmla="*/ 21 w 31"/>
                  <a:gd name="T3" fmla="*/ 2 h 33"/>
                  <a:gd name="T4" fmla="*/ 30 w 31"/>
                  <a:gd name="T5" fmla="*/ 19 h 33"/>
                  <a:gd name="T6" fmla="*/ 28 w 31"/>
                  <a:gd name="T7" fmla="*/ 25 h 33"/>
                  <a:gd name="T8" fmla="*/ 16 w 31"/>
                  <a:gd name="T9" fmla="*/ 32 h 33"/>
                  <a:gd name="T10" fmla="*/ 10 w 31"/>
                  <a:gd name="T11" fmla="*/ 30 h 33"/>
                  <a:gd name="T12" fmla="*/ 1 w 31"/>
                  <a:gd name="T13" fmla="*/ 14 h 33"/>
                  <a:gd name="T14" fmla="*/ 2 w 31"/>
                  <a:gd name="T15" fmla="*/ 8 h 33"/>
                  <a:gd name="T16" fmla="*/ 15 w 31"/>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5" y="1"/>
                    </a:moveTo>
                    <a:cubicBezTo>
                      <a:pt x="17" y="0"/>
                      <a:pt x="20" y="0"/>
                      <a:pt x="21" y="2"/>
                    </a:cubicBezTo>
                    <a:cubicBezTo>
                      <a:pt x="30" y="19"/>
                      <a:pt x="30" y="19"/>
                      <a:pt x="30" y="19"/>
                    </a:cubicBezTo>
                    <a:cubicBezTo>
                      <a:pt x="31" y="21"/>
                      <a:pt x="31" y="23"/>
                      <a:pt x="28" y="25"/>
                    </a:cubicBezTo>
                    <a:cubicBezTo>
                      <a:pt x="16" y="32"/>
                      <a:pt x="16" y="32"/>
                      <a:pt x="16" y="32"/>
                    </a:cubicBezTo>
                    <a:cubicBezTo>
                      <a:pt x="14" y="33"/>
                      <a:pt x="11" y="32"/>
                      <a:pt x="10" y="30"/>
                    </a:cubicBezTo>
                    <a:cubicBezTo>
                      <a:pt x="1" y="14"/>
                      <a:pt x="1" y="14"/>
                      <a:pt x="1" y="14"/>
                    </a:cubicBezTo>
                    <a:cubicBezTo>
                      <a:pt x="0" y="12"/>
                      <a:pt x="0" y="9"/>
                      <a:pt x="2" y="8"/>
                    </a:cubicBezTo>
                    <a:lnTo>
                      <a:pt x="1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5" name="Freeform 65"/>
              <p:cNvSpPr/>
              <p:nvPr/>
            </p:nvSpPr>
            <p:spPr bwMode="auto">
              <a:xfrm>
                <a:off x="9971548" y="2192127"/>
                <a:ext cx="78478" cy="65399"/>
              </a:xfrm>
              <a:custGeom>
                <a:avLst/>
                <a:gdLst>
                  <a:gd name="T0" fmla="*/ 0 w 27"/>
                  <a:gd name="T1" fmla="*/ 4 h 23"/>
                  <a:gd name="T2" fmla="*/ 4 w 27"/>
                  <a:gd name="T3" fmla="*/ 0 h 23"/>
                  <a:gd name="T4" fmla="*/ 23 w 27"/>
                  <a:gd name="T5" fmla="*/ 0 h 23"/>
                  <a:gd name="T6" fmla="*/ 27 w 27"/>
                  <a:gd name="T7" fmla="*/ 4 h 23"/>
                  <a:gd name="T8" fmla="*/ 27 w 27"/>
                  <a:gd name="T9" fmla="*/ 19 h 23"/>
                  <a:gd name="T10" fmla="*/ 23 w 27"/>
                  <a:gd name="T11" fmla="*/ 23 h 23"/>
                  <a:gd name="T12" fmla="*/ 4 w 27"/>
                  <a:gd name="T13" fmla="*/ 23 h 23"/>
                  <a:gd name="T14" fmla="*/ 0 w 27"/>
                  <a:gd name="T15" fmla="*/ 19 h 23"/>
                  <a:gd name="T16" fmla="*/ 0 w 27"/>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0" y="4"/>
                    </a:moveTo>
                    <a:cubicBezTo>
                      <a:pt x="0" y="2"/>
                      <a:pt x="2" y="0"/>
                      <a:pt x="4" y="0"/>
                    </a:cubicBezTo>
                    <a:cubicBezTo>
                      <a:pt x="23" y="0"/>
                      <a:pt x="23" y="0"/>
                      <a:pt x="23" y="0"/>
                    </a:cubicBezTo>
                    <a:cubicBezTo>
                      <a:pt x="25" y="0"/>
                      <a:pt x="27" y="2"/>
                      <a:pt x="27" y="4"/>
                    </a:cubicBezTo>
                    <a:cubicBezTo>
                      <a:pt x="27" y="19"/>
                      <a:pt x="27" y="19"/>
                      <a:pt x="27" y="19"/>
                    </a:cubicBezTo>
                    <a:cubicBezTo>
                      <a:pt x="27" y="21"/>
                      <a:pt x="25" y="23"/>
                      <a:pt x="23" y="23"/>
                    </a:cubicBezTo>
                    <a:cubicBezTo>
                      <a:pt x="4" y="23"/>
                      <a:pt x="4" y="23"/>
                      <a:pt x="4" y="23"/>
                    </a:cubicBezTo>
                    <a:cubicBezTo>
                      <a:pt x="2" y="23"/>
                      <a:pt x="0" y="21"/>
                      <a:pt x="0" y="19"/>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6" name="Freeform 66"/>
              <p:cNvSpPr/>
              <p:nvPr/>
            </p:nvSpPr>
            <p:spPr bwMode="auto">
              <a:xfrm>
                <a:off x="10081417" y="2105801"/>
                <a:ext cx="91558" cy="94173"/>
              </a:xfrm>
              <a:custGeom>
                <a:avLst/>
                <a:gdLst>
                  <a:gd name="T0" fmla="*/ 3 w 32"/>
                  <a:gd name="T1" fmla="*/ 25 h 33"/>
                  <a:gd name="T2" fmla="*/ 1 w 32"/>
                  <a:gd name="T3" fmla="*/ 19 h 33"/>
                  <a:gd name="T4" fmla="*/ 11 w 32"/>
                  <a:gd name="T5" fmla="*/ 2 h 33"/>
                  <a:gd name="T6" fmla="*/ 17 w 32"/>
                  <a:gd name="T7" fmla="*/ 1 h 33"/>
                  <a:gd name="T8" fmla="*/ 29 w 32"/>
                  <a:gd name="T9" fmla="*/ 8 h 33"/>
                  <a:gd name="T10" fmla="*/ 31 w 32"/>
                  <a:gd name="T11" fmla="*/ 14 h 33"/>
                  <a:gd name="T12" fmla="*/ 21 w 32"/>
                  <a:gd name="T13" fmla="*/ 30 h 33"/>
                  <a:gd name="T14" fmla="*/ 15 w 32"/>
                  <a:gd name="T15" fmla="*/ 32 h 33"/>
                  <a:gd name="T16" fmla="*/ 3 w 32"/>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3" y="25"/>
                    </a:moveTo>
                    <a:cubicBezTo>
                      <a:pt x="1" y="23"/>
                      <a:pt x="0" y="21"/>
                      <a:pt x="1" y="19"/>
                    </a:cubicBezTo>
                    <a:cubicBezTo>
                      <a:pt x="11" y="2"/>
                      <a:pt x="11" y="2"/>
                      <a:pt x="11" y="2"/>
                    </a:cubicBezTo>
                    <a:cubicBezTo>
                      <a:pt x="12" y="0"/>
                      <a:pt x="15" y="0"/>
                      <a:pt x="17" y="1"/>
                    </a:cubicBezTo>
                    <a:cubicBezTo>
                      <a:pt x="29" y="8"/>
                      <a:pt x="29" y="8"/>
                      <a:pt x="29" y="8"/>
                    </a:cubicBezTo>
                    <a:cubicBezTo>
                      <a:pt x="31" y="9"/>
                      <a:pt x="32" y="12"/>
                      <a:pt x="31" y="14"/>
                    </a:cubicBezTo>
                    <a:cubicBezTo>
                      <a:pt x="21" y="30"/>
                      <a:pt x="21" y="30"/>
                      <a:pt x="21" y="30"/>
                    </a:cubicBezTo>
                    <a:cubicBezTo>
                      <a:pt x="20" y="32"/>
                      <a:pt x="17" y="33"/>
                      <a:pt x="15" y="32"/>
                    </a:cubicBezTo>
                    <a:lnTo>
                      <a:pt x="3"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7" name="Freeform 67"/>
              <p:cNvSpPr/>
              <p:nvPr/>
            </p:nvSpPr>
            <p:spPr bwMode="auto">
              <a:xfrm>
                <a:off x="10076185" y="1967158"/>
                <a:ext cx="91558" cy="94173"/>
              </a:xfrm>
              <a:custGeom>
                <a:avLst/>
                <a:gdLst>
                  <a:gd name="T0" fmla="*/ 17 w 32"/>
                  <a:gd name="T1" fmla="*/ 32 h 33"/>
                  <a:gd name="T2" fmla="*/ 11 w 32"/>
                  <a:gd name="T3" fmla="*/ 30 h 33"/>
                  <a:gd name="T4" fmla="*/ 2 w 32"/>
                  <a:gd name="T5" fmla="*/ 14 h 33"/>
                  <a:gd name="T6" fmla="*/ 3 w 32"/>
                  <a:gd name="T7" fmla="*/ 8 h 33"/>
                  <a:gd name="T8" fmla="*/ 16 w 32"/>
                  <a:gd name="T9" fmla="*/ 1 h 33"/>
                  <a:gd name="T10" fmla="*/ 22 w 32"/>
                  <a:gd name="T11" fmla="*/ 3 h 33"/>
                  <a:gd name="T12" fmla="*/ 31 w 32"/>
                  <a:gd name="T13" fmla="*/ 19 h 33"/>
                  <a:gd name="T14" fmla="*/ 29 w 32"/>
                  <a:gd name="T15" fmla="*/ 25 h 33"/>
                  <a:gd name="T16" fmla="*/ 17 w 32"/>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7" y="32"/>
                    </a:moveTo>
                    <a:cubicBezTo>
                      <a:pt x="15" y="33"/>
                      <a:pt x="12" y="33"/>
                      <a:pt x="11" y="30"/>
                    </a:cubicBezTo>
                    <a:cubicBezTo>
                      <a:pt x="2" y="14"/>
                      <a:pt x="2" y="14"/>
                      <a:pt x="2" y="14"/>
                    </a:cubicBezTo>
                    <a:cubicBezTo>
                      <a:pt x="0" y="12"/>
                      <a:pt x="1" y="9"/>
                      <a:pt x="3" y="8"/>
                    </a:cubicBezTo>
                    <a:cubicBezTo>
                      <a:pt x="16" y="1"/>
                      <a:pt x="16" y="1"/>
                      <a:pt x="16" y="1"/>
                    </a:cubicBezTo>
                    <a:cubicBezTo>
                      <a:pt x="18" y="0"/>
                      <a:pt x="20" y="1"/>
                      <a:pt x="22" y="3"/>
                    </a:cubicBezTo>
                    <a:cubicBezTo>
                      <a:pt x="31" y="19"/>
                      <a:pt x="31" y="19"/>
                      <a:pt x="31" y="19"/>
                    </a:cubicBezTo>
                    <a:cubicBezTo>
                      <a:pt x="32" y="21"/>
                      <a:pt x="31" y="24"/>
                      <a:pt x="29" y="25"/>
                    </a:cubicBezTo>
                    <a:lnTo>
                      <a:pt x="17"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8" name="Freeform 68"/>
              <p:cNvSpPr>
                <a:spLocks noEditPoints="1"/>
              </p:cNvSpPr>
              <p:nvPr/>
            </p:nvSpPr>
            <p:spPr bwMode="auto">
              <a:xfrm>
                <a:off x="9882607" y="1964541"/>
                <a:ext cx="248513" cy="245897"/>
              </a:xfrm>
              <a:custGeom>
                <a:avLst/>
                <a:gdLst>
                  <a:gd name="T0" fmla="*/ 43 w 86"/>
                  <a:gd name="T1" fmla="*/ 0 h 86"/>
                  <a:gd name="T2" fmla="*/ 0 w 86"/>
                  <a:gd name="T3" fmla="*/ 43 h 86"/>
                  <a:gd name="T4" fmla="*/ 43 w 86"/>
                  <a:gd name="T5" fmla="*/ 86 h 86"/>
                  <a:gd name="T6" fmla="*/ 86 w 86"/>
                  <a:gd name="T7" fmla="*/ 43 h 86"/>
                  <a:gd name="T8" fmla="*/ 43 w 86"/>
                  <a:gd name="T9" fmla="*/ 0 h 86"/>
                  <a:gd name="T10" fmla="*/ 43 w 86"/>
                  <a:gd name="T11" fmla="*/ 63 h 86"/>
                  <a:gd name="T12" fmla="*/ 22 w 86"/>
                  <a:gd name="T13" fmla="*/ 43 h 86"/>
                  <a:gd name="T14" fmla="*/ 43 w 86"/>
                  <a:gd name="T15" fmla="*/ 23 h 86"/>
                  <a:gd name="T16" fmla="*/ 63 w 86"/>
                  <a:gd name="T17" fmla="*/ 43 h 86"/>
                  <a:gd name="T18" fmla="*/ 43 w 86"/>
                  <a:gd name="T19"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0"/>
                    </a:moveTo>
                    <a:cubicBezTo>
                      <a:pt x="19" y="0"/>
                      <a:pt x="0" y="19"/>
                      <a:pt x="0" y="43"/>
                    </a:cubicBezTo>
                    <a:cubicBezTo>
                      <a:pt x="0" y="67"/>
                      <a:pt x="19" y="86"/>
                      <a:pt x="43" y="86"/>
                    </a:cubicBezTo>
                    <a:cubicBezTo>
                      <a:pt x="66" y="86"/>
                      <a:pt x="86" y="67"/>
                      <a:pt x="86" y="43"/>
                    </a:cubicBezTo>
                    <a:cubicBezTo>
                      <a:pt x="86" y="19"/>
                      <a:pt x="66" y="0"/>
                      <a:pt x="43" y="0"/>
                    </a:cubicBezTo>
                    <a:close/>
                    <a:moveTo>
                      <a:pt x="43" y="63"/>
                    </a:moveTo>
                    <a:cubicBezTo>
                      <a:pt x="32" y="63"/>
                      <a:pt x="22" y="54"/>
                      <a:pt x="22" y="43"/>
                    </a:cubicBezTo>
                    <a:cubicBezTo>
                      <a:pt x="22" y="32"/>
                      <a:pt x="32" y="23"/>
                      <a:pt x="43" y="23"/>
                    </a:cubicBezTo>
                    <a:cubicBezTo>
                      <a:pt x="54" y="23"/>
                      <a:pt x="63" y="32"/>
                      <a:pt x="63" y="43"/>
                    </a:cubicBezTo>
                    <a:cubicBezTo>
                      <a:pt x="63" y="54"/>
                      <a:pt x="54" y="63"/>
                      <a:pt x="4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grpSp>
        <p:sp>
          <p:nvSpPr>
            <p:cNvPr id="109" name="TextBox 8"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5713904" y="2757096"/>
              <a:ext cx="2286322" cy="1164655"/>
            </a:xfrm>
            <a:prstGeom prst="rect">
              <a:avLst/>
            </a:prstGeom>
            <a:noFill/>
          </p:spPr>
          <p:txBody>
            <a:bodyPr wrap="square" rtlCol="0">
              <a:spAutoFit/>
            </a:bodyPr>
            <a:lstStyle/>
            <a:p>
              <a:pPr algn="ctr">
                <a:lnSpc>
                  <a:spcPct val="130000"/>
                </a:lnSpc>
              </a:pPr>
              <a:r>
                <a:rPr lang="zh-CN" altLang="en-US" sz="1120" dirty="0">
                  <a:solidFill>
                    <a:schemeClr val="tx1">
                      <a:lumMod val="75000"/>
                      <a:lumOff val="25000"/>
                    </a:schemeClr>
                  </a:solidFill>
                  <a:ea typeface="微软雅黑" panose="020B0503020204020204" pitchFamily="34" charset="-122"/>
                  <a:cs typeface="+mn-ea"/>
                  <a:sym typeface="+mn-lt"/>
                </a:rPr>
                <a:t>我图网致力于以易于调整的演示文档设计，尝试提升演示效果，提升产品商业价值。</a:t>
              </a:r>
            </a:p>
          </p:txBody>
        </p:sp>
      </p:grpSp>
      <p:grpSp>
        <p:nvGrpSpPr>
          <p:cNvPr id="119" name="组合 118"/>
          <p:cNvGrpSpPr/>
          <p:nvPr/>
        </p:nvGrpSpPr>
        <p:grpSpPr>
          <a:xfrm>
            <a:off x="5198579" y="4184080"/>
            <a:ext cx="2351360" cy="2070777"/>
            <a:chOff x="5471840" y="4238701"/>
            <a:chExt cx="2770450" cy="2439858"/>
          </a:xfrm>
        </p:grpSpPr>
        <p:sp>
          <p:nvSpPr>
            <p:cNvPr id="120" name="Freeform 6"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bwMode="auto">
            <a:xfrm>
              <a:off x="5471840" y="4238701"/>
              <a:ext cx="2770450" cy="2439858"/>
            </a:xfrm>
            <a:custGeom>
              <a:avLst/>
              <a:gdLst>
                <a:gd name="T0" fmla="*/ 10 w 754"/>
                <a:gd name="T1" fmla="*/ 368 h 664"/>
                <a:gd name="T2" fmla="*/ 10 w 754"/>
                <a:gd name="T3" fmla="*/ 296 h 664"/>
                <a:gd name="T4" fmla="*/ 140 w 754"/>
                <a:gd name="T5" fmla="*/ 36 h 664"/>
                <a:gd name="T6" fmla="*/ 198 w 754"/>
                <a:gd name="T7" fmla="*/ 0 h 664"/>
                <a:gd name="T8" fmla="*/ 556 w 754"/>
                <a:gd name="T9" fmla="*/ 0 h 664"/>
                <a:gd name="T10" fmla="*/ 614 w 754"/>
                <a:gd name="T11" fmla="*/ 36 h 664"/>
                <a:gd name="T12" fmla="*/ 744 w 754"/>
                <a:gd name="T13" fmla="*/ 296 h 664"/>
                <a:gd name="T14" fmla="*/ 744 w 754"/>
                <a:gd name="T15" fmla="*/ 368 h 664"/>
                <a:gd name="T16" fmla="*/ 614 w 754"/>
                <a:gd name="T17" fmla="*/ 628 h 664"/>
                <a:gd name="T18" fmla="*/ 556 w 754"/>
                <a:gd name="T19" fmla="*/ 664 h 664"/>
                <a:gd name="T20" fmla="*/ 198 w 754"/>
                <a:gd name="T21" fmla="*/ 664 h 664"/>
                <a:gd name="T22" fmla="*/ 140 w 754"/>
                <a:gd name="T23" fmla="*/ 628 h 664"/>
                <a:gd name="T24" fmla="*/ 10 w 754"/>
                <a:gd name="T25" fmla="*/ 36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664">
                  <a:moveTo>
                    <a:pt x="10" y="368"/>
                  </a:moveTo>
                  <a:cubicBezTo>
                    <a:pt x="0" y="348"/>
                    <a:pt x="0" y="316"/>
                    <a:pt x="10" y="296"/>
                  </a:cubicBezTo>
                  <a:cubicBezTo>
                    <a:pt x="140" y="36"/>
                    <a:pt x="140" y="36"/>
                    <a:pt x="140" y="36"/>
                  </a:cubicBezTo>
                  <a:cubicBezTo>
                    <a:pt x="150" y="16"/>
                    <a:pt x="176" y="0"/>
                    <a:pt x="198" y="0"/>
                  </a:cubicBezTo>
                  <a:cubicBezTo>
                    <a:pt x="556" y="0"/>
                    <a:pt x="556" y="0"/>
                    <a:pt x="556" y="0"/>
                  </a:cubicBezTo>
                  <a:cubicBezTo>
                    <a:pt x="578" y="0"/>
                    <a:pt x="604" y="16"/>
                    <a:pt x="614" y="36"/>
                  </a:cubicBezTo>
                  <a:cubicBezTo>
                    <a:pt x="744" y="296"/>
                    <a:pt x="744" y="296"/>
                    <a:pt x="744" y="296"/>
                  </a:cubicBezTo>
                  <a:cubicBezTo>
                    <a:pt x="754" y="316"/>
                    <a:pt x="754" y="348"/>
                    <a:pt x="744" y="368"/>
                  </a:cubicBezTo>
                  <a:cubicBezTo>
                    <a:pt x="614" y="628"/>
                    <a:pt x="614" y="628"/>
                    <a:pt x="614" y="628"/>
                  </a:cubicBezTo>
                  <a:cubicBezTo>
                    <a:pt x="604" y="648"/>
                    <a:pt x="578" y="664"/>
                    <a:pt x="556" y="664"/>
                  </a:cubicBezTo>
                  <a:cubicBezTo>
                    <a:pt x="198" y="664"/>
                    <a:pt x="198" y="664"/>
                    <a:pt x="198" y="664"/>
                  </a:cubicBezTo>
                  <a:cubicBezTo>
                    <a:pt x="176" y="664"/>
                    <a:pt x="150" y="648"/>
                    <a:pt x="140" y="628"/>
                  </a:cubicBezTo>
                  <a:lnTo>
                    <a:pt x="10" y="368"/>
                  </a:lnTo>
                  <a:close/>
                </a:path>
              </a:pathLst>
            </a:custGeom>
            <a:solidFill>
              <a:schemeClr val="bg1"/>
            </a:solidFill>
            <a:ln w="25400">
              <a:solidFill>
                <a:srgbClr val="0043CF"/>
              </a:solid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7988" tIns="63994" rIns="127988" bIns="63994" numCol="1" spcCol="0" rtlCol="0" fromWordArt="0" anchor="ctr" anchorCtr="0" forceAA="0" compatLnSpc="1">
              <a:noAutofit/>
            </a:bodyPr>
            <a:lstStyle/>
            <a:p>
              <a:pPr algn="ctr"/>
              <a:endParaRPr lang="zh-CN" altLang="en-US" sz="1960" b="1">
                <a:solidFill>
                  <a:srgbClr val="181818"/>
                </a:solidFill>
                <a:ea typeface="微软雅黑" panose="020B0503020204020204" pitchFamily="34" charset="-122"/>
                <a:cs typeface="+mn-ea"/>
                <a:sym typeface="+mn-lt"/>
              </a:endParaRPr>
            </a:p>
          </p:txBody>
        </p:sp>
        <p:grpSp>
          <p:nvGrpSpPr>
            <p:cNvPr id="121" name="组合 120"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GrpSpPr/>
            <p:nvPr/>
          </p:nvGrpSpPr>
          <p:grpSpPr>
            <a:xfrm>
              <a:off x="6613460" y="4651788"/>
              <a:ext cx="487202" cy="360555"/>
              <a:chOff x="4545013" y="211138"/>
              <a:chExt cx="598488" cy="442913"/>
            </a:xfrm>
            <a:solidFill>
              <a:srgbClr val="021CBA"/>
            </a:solidFill>
          </p:grpSpPr>
          <p:sp>
            <p:nvSpPr>
              <p:cNvPr id="123" name="Rectangle 69"/>
              <p:cNvSpPr>
                <a:spLocks noChangeArrowheads="1"/>
              </p:cNvSpPr>
              <p:nvPr/>
            </p:nvSpPr>
            <p:spPr bwMode="auto">
              <a:xfrm>
                <a:off x="4740275" y="606425"/>
                <a:ext cx="1412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24" name="Freeform 70"/>
              <p:cNvSpPr/>
              <p:nvPr/>
            </p:nvSpPr>
            <p:spPr bwMode="auto">
              <a:xfrm>
                <a:off x="4697413" y="641350"/>
                <a:ext cx="227013" cy="12700"/>
              </a:xfrm>
              <a:custGeom>
                <a:avLst/>
                <a:gdLst>
                  <a:gd name="T0" fmla="*/ 125 w 130"/>
                  <a:gd name="T1" fmla="*/ 0 h 7"/>
                  <a:gd name="T2" fmla="*/ 6 w 130"/>
                  <a:gd name="T3" fmla="*/ 0 h 7"/>
                  <a:gd name="T4" fmla="*/ 0 w 130"/>
                  <a:gd name="T5" fmla="*/ 5 h 7"/>
                  <a:gd name="T6" fmla="*/ 0 w 130"/>
                  <a:gd name="T7" fmla="*/ 7 h 7"/>
                  <a:gd name="T8" fmla="*/ 130 w 130"/>
                  <a:gd name="T9" fmla="*/ 7 h 7"/>
                  <a:gd name="T10" fmla="*/ 130 w 130"/>
                  <a:gd name="T11" fmla="*/ 5 h 7"/>
                  <a:gd name="T12" fmla="*/ 125 w 13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30" h="7">
                    <a:moveTo>
                      <a:pt x="125" y="0"/>
                    </a:moveTo>
                    <a:cubicBezTo>
                      <a:pt x="6" y="0"/>
                      <a:pt x="6" y="0"/>
                      <a:pt x="6" y="0"/>
                    </a:cubicBezTo>
                    <a:cubicBezTo>
                      <a:pt x="3" y="0"/>
                      <a:pt x="0" y="2"/>
                      <a:pt x="0" y="5"/>
                    </a:cubicBezTo>
                    <a:cubicBezTo>
                      <a:pt x="0" y="7"/>
                      <a:pt x="0" y="7"/>
                      <a:pt x="0" y="7"/>
                    </a:cubicBezTo>
                    <a:cubicBezTo>
                      <a:pt x="130" y="7"/>
                      <a:pt x="130" y="7"/>
                      <a:pt x="130" y="7"/>
                    </a:cubicBezTo>
                    <a:cubicBezTo>
                      <a:pt x="130" y="5"/>
                      <a:pt x="130" y="5"/>
                      <a:pt x="130" y="5"/>
                    </a:cubicBezTo>
                    <a:cubicBezTo>
                      <a:pt x="130" y="2"/>
                      <a:pt x="128" y="0"/>
                      <a:pt x="1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25" name="Freeform 71"/>
              <p:cNvSpPr/>
              <p:nvPr/>
            </p:nvSpPr>
            <p:spPr bwMode="auto">
              <a:xfrm>
                <a:off x="4545013" y="211138"/>
                <a:ext cx="531813" cy="387350"/>
              </a:xfrm>
              <a:custGeom>
                <a:avLst/>
                <a:gdLst>
                  <a:gd name="T0" fmla="*/ 232 w 304"/>
                  <a:gd name="T1" fmla="*/ 173 h 221"/>
                  <a:gd name="T2" fmla="*/ 19 w 304"/>
                  <a:gd name="T3" fmla="*/ 173 h 221"/>
                  <a:gd name="T4" fmla="*/ 19 w 304"/>
                  <a:gd name="T5" fmla="*/ 18 h 221"/>
                  <a:gd name="T6" fmla="*/ 285 w 304"/>
                  <a:gd name="T7" fmla="*/ 18 h 221"/>
                  <a:gd name="T8" fmla="*/ 285 w 304"/>
                  <a:gd name="T9" fmla="*/ 45 h 221"/>
                  <a:gd name="T10" fmla="*/ 304 w 304"/>
                  <a:gd name="T11" fmla="*/ 45 h 221"/>
                  <a:gd name="T12" fmla="*/ 304 w 304"/>
                  <a:gd name="T13" fmla="*/ 8 h 221"/>
                  <a:gd name="T14" fmla="*/ 297 w 304"/>
                  <a:gd name="T15" fmla="*/ 0 h 221"/>
                  <a:gd name="T16" fmla="*/ 8 w 304"/>
                  <a:gd name="T17" fmla="*/ 0 h 221"/>
                  <a:gd name="T18" fmla="*/ 0 w 304"/>
                  <a:gd name="T19" fmla="*/ 8 h 221"/>
                  <a:gd name="T20" fmla="*/ 0 w 304"/>
                  <a:gd name="T21" fmla="*/ 213 h 221"/>
                  <a:gd name="T22" fmla="*/ 8 w 304"/>
                  <a:gd name="T23" fmla="*/ 221 h 221"/>
                  <a:gd name="T24" fmla="*/ 232 w 304"/>
                  <a:gd name="T25" fmla="*/ 221 h 221"/>
                  <a:gd name="T26" fmla="*/ 232 w 304"/>
                  <a:gd name="T27" fmla="*/ 17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221">
                    <a:moveTo>
                      <a:pt x="232" y="173"/>
                    </a:moveTo>
                    <a:cubicBezTo>
                      <a:pt x="19" y="173"/>
                      <a:pt x="19" y="173"/>
                      <a:pt x="19" y="173"/>
                    </a:cubicBezTo>
                    <a:cubicBezTo>
                      <a:pt x="19" y="18"/>
                      <a:pt x="19" y="18"/>
                      <a:pt x="19" y="18"/>
                    </a:cubicBezTo>
                    <a:cubicBezTo>
                      <a:pt x="285" y="18"/>
                      <a:pt x="285" y="18"/>
                      <a:pt x="285" y="18"/>
                    </a:cubicBezTo>
                    <a:cubicBezTo>
                      <a:pt x="285" y="45"/>
                      <a:pt x="285" y="45"/>
                      <a:pt x="285" y="45"/>
                    </a:cubicBezTo>
                    <a:cubicBezTo>
                      <a:pt x="304" y="45"/>
                      <a:pt x="304" y="45"/>
                      <a:pt x="304" y="45"/>
                    </a:cubicBezTo>
                    <a:cubicBezTo>
                      <a:pt x="304" y="8"/>
                      <a:pt x="304" y="8"/>
                      <a:pt x="304" y="8"/>
                    </a:cubicBezTo>
                    <a:cubicBezTo>
                      <a:pt x="304" y="3"/>
                      <a:pt x="301" y="0"/>
                      <a:pt x="297" y="0"/>
                    </a:cubicBezTo>
                    <a:cubicBezTo>
                      <a:pt x="8" y="0"/>
                      <a:pt x="8" y="0"/>
                      <a:pt x="8" y="0"/>
                    </a:cubicBezTo>
                    <a:cubicBezTo>
                      <a:pt x="4" y="0"/>
                      <a:pt x="0" y="3"/>
                      <a:pt x="0" y="8"/>
                    </a:cubicBezTo>
                    <a:cubicBezTo>
                      <a:pt x="0" y="213"/>
                      <a:pt x="0" y="213"/>
                      <a:pt x="0" y="213"/>
                    </a:cubicBezTo>
                    <a:cubicBezTo>
                      <a:pt x="0" y="217"/>
                      <a:pt x="4" y="221"/>
                      <a:pt x="8" y="221"/>
                    </a:cubicBezTo>
                    <a:cubicBezTo>
                      <a:pt x="232" y="221"/>
                      <a:pt x="232" y="221"/>
                      <a:pt x="232" y="221"/>
                    </a:cubicBezTo>
                    <a:lnTo>
                      <a:pt x="232" y="173"/>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26" name="Freeform 72"/>
              <p:cNvSpPr>
                <a:spLocks noEditPoints="1"/>
              </p:cNvSpPr>
              <p:nvPr/>
            </p:nvSpPr>
            <p:spPr bwMode="auto">
              <a:xfrm>
                <a:off x="4967288" y="306388"/>
                <a:ext cx="176213" cy="347663"/>
              </a:xfrm>
              <a:custGeom>
                <a:avLst/>
                <a:gdLst>
                  <a:gd name="T0" fmla="*/ 86 w 101"/>
                  <a:gd name="T1" fmla="*/ 0 h 199"/>
                  <a:gd name="T2" fmla="*/ 16 w 101"/>
                  <a:gd name="T3" fmla="*/ 0 h 199"/>
                  <a:gd name="T4" fmla="*/ 0 w 101"/>
                  <a:gd name="T5" fmla="*/ 15 h 199"/>
                  <a:gd name="T6" fmla="*/ 0 w 101"/>
                  <a:gd name="T7" fmla="*/ 184 h 199"/>
                  <a:gd name="T8" fmla="*/ 16 w 101"/>
                  <a:gd name="T9" fmla="*/ 199 h 199"/>
                  <a:gd name="T10" fmla="*/ 86 w 101"/>
                  <a:gd name="T11" fmla="*/ 199 h 199"/>
                  <a:gd name="T12" fmla="*/ 101 w 101"/>
                  <a:gd name="T13" fmla="*/ 184 h 199"/>
                  <a:gd name="T14" fmla="*/ 101 w 101"/>
                  <a:gd name="T15" fmla="*/ 15 h 199"/>
                  <a:gd name="T16" fmla="*/ 86 w 101"/>
                  <a:gd name="T17" fmla="*/ 0 h 199"/>
                  <a:gd name="T18" fmla="*/ 38 w 101"/>
                  <a:gd name="T19" fmla="*/ 11 h 199"/>
                  <a:gd name="T20" fmla="*/ 64 w 101"/>
                  <a:gd name="T21" fmla="*/ 11 h 199"/>
                  <a:gd name="T22" fmla="*/ 65 w 101"/>
                  <a:gd name="T23" fmla="*/ 13 h 199"/>
                  <a:gd name="T24" fmla="*/ 64 w 101"/>
                  <a:gd name="T25" fmla="*/ 15 h 199"/>
                  <a:gd name="T26" fmla="*/ 38 w 101"/>
                  <a:gd name="T27" fmla="*/ 15 h 199"/>
                  <a:gd name="T28" fmla="*/ 36 w 101"/>
                  <a:gd name="T29" fmla="*/ 13 h 199"/>
                  <a:gd name="T30" fmla="*/ 38 w 101"/>
                  <a:gd name="T31" fmla="*/ 11 h 199"/>
                  <a:gd name="T32" fmla="*/ 51 w 101"/>
                  <a:gd name="T33" fmla="*/ 188 h 199"/>
                  <a:gd name="T34" fmla="*/ 42 w 101"/>
                  <a:gd name="T35" fmla="*/ 179 h 199"/>
                  <a:gd name="T36" fmla="*/ 51 w 101"/>
                  <a:gd name="T37" fmla="*/ 170 h 199"/>
                  <a:gd name="T38" fmla="*/ 60 w 101"/>
                  <a:gd name="T39" fmla="*/ 179 h 199"/>
                  <a:gd name="T40" fmla="*/ 51 w 101"/>
                  <a:gd name="T41" fmla="*/ 188 h 199"/>
                  <a:gd name="T42" fmla="*/ 95 w 101"/>
                  <a:gd name="T43" fmla="*/ 160 h 199"/>
                  <a:gd name="T44" fmla="*/ 7 w 101"/>
                  <a:gd name="T45" fmla="*/ 160 h 199"/>
                  <a:gd name="T46" fmla="*/ 7 w 101"/>
                  <a:gd name="T47" fmla="*/ 30 h 199"/>
                  <a:gd name="T48" fmla="*/ 95 w 101"/>
                  <a:gd name="T49" fmla="*/ 30 h 199"/>
                  <a:gd name="T50" fmla="*/ 95 w 101"/>
                  <a:gd name="T51" fmla="*/ 16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199">
                    <a:moveTo>
                      <a:pt x="86" y="0"/>
                    </a:moveTo>
                    <a:cubicBezTo>
                      <a:pt x="16" y="0"/>
                      <a:pt x="16" y="0"/>
                      <a:pt x="16" y="0"/>
                    </a:cubicBezTo>
                    <a:cubicBezTo>
                      <a:pt x="7" y="0"/>
                      <a:pt x="0" y="7"/>
                      <a:pt x="0" y="15"/>
                    </a:cubicBezTo>
                    <a:cubicBezTo>
                      <a:pt x="0" y="184"/>
                      <a:pt x="0" y="184"/>
                      <a:pt x="0" y="184"/>
                    </a:cubicBezTo>
                    <a:cubicBezTo>
                      <a:pt x="0" y="192"/>
                      <a:pt x="7" y="199"/>
                      <a:pt x="16" y="199"/>
                    </a:cubicBezTo>
                    <a:cubicBezTo>
                      <a:pt x="86" y="199"/>
                      <a:pt x="86" y="199"/>
                      <a:pt x="86" y="199"/>
                    </a:cubicBezTo>
                    <a:cubicBezTo>
                      <a:pt x="95" y="199"/>
                      <a:pt x="101" y="192"/>
                      <a:pt x="101" y="184"/>
                    </a:cubicBezTo>
                    <a:cubicBezTo>
                      <a:pt x="101" y="15"/>
                      <a:pt x="101" y="15"/>
                      <a:pt x="101" y="15"/>
                    </a:cubicBezTo>
                    <a:cubicBezTo>
                      <a:pt x="101" y="7"/>
                      <a:pt x="95" y="0"/>
                      <a:pt x="86" y="0"/>
                    </a:cubicBezTo>
                    <a:close/>
                    <a:moveTo>
                      <a:pt x="38" y="11"/>
                    </a:moveTo>
                    <a:cubicBezTo>
                      <a:pt x="64" y="11"/>
                      <a:pt x="64" y="11"/>
                      <a:pt x="64" y="11"/>
                    </a:cubicBezTo>
                    <a:cubicBezTo>
                      <a:pt x="65" y="11"/>
                      <a:pt x="65" y="12"/>
                      <a:pt x="65" y="13"/>
                    </a:cubicBezTo>
                    <a:cubicBezTo>
                      <a:pt x="65" y="14"/>
                      <a:pt x="65" y="15"/>
                      <a:pt x="64" y="15"/>
                    </a:cubicBezTo>
                    <a:cubicBezTo>
                      <a:pt x="38" y="15"/>
                      <a:pt x="38" y="15"/>
                      <a:pt x="38" y="15"/>
                    </a:cubicBezTo>
                    <a:cubicBezTo>
                      <a:pt x="37" y="15"/>
                      <a:pt x="36" y="14"/>
                      <a:pt x="36" y="13"/>
                    </a:cubicBezTo>
                    <a:cubicBezTo>
                      <a:pt x="36" y="12"/>
                      <a:pt x="37" y="11"/>
                      <a:pt x="38" y="11"/>
                    </a:cubicBezTo>
                    <a:close/>
                    <a:moveTo>
                      <a:pt x="51" y="188"/>
                    </a:moveTo>
                    <a:cubicBezTo>
                      <a:pt x="46" y="188"/>
                      <a:pt x="42" y="184"/>
                      <a:pt x="42" y="179"/>
                    </a:cubicBezTo>
                    <a:cubicBezTo>
                      <a:pt x="42" y="174"/>
                      <a:pt x="46" y="170"/>
                      <a:pt x="51" y="170"/>
                    </a:cubicBezTo>
                    <a:cubicBezTo>
                      <a:pt x="56" y="170"/>
                      <a:pt x="60" y="174"/>
                      <a:pt x="60" y="179"/>
                    </a:cubicBezTo>
                    <a:cubicBezTo>
                      <a:pt x="60" y="184"/>
                      <a:pt x="56" y="188"/>
                      <a:pt x="51" y="188"/>
                    </a:cubicBezTo>
                    <a:close/>
                    <a:moveTo>
                      <a:pt x="95" y="160"/>
                    </a:moveTo>
                    <a:cubicBezTo>
                      <a:pt x="7" y="160"/>
                      <a:pt x="7" y="160"/>
                      <a:pt x="7" y="160"/>
                    </a:cubicBezTo>
                    <a:cubicBezTo>
                      <a:pt x="7" y="30"/>
                      <a:pt x="7" y="30"/>
                      <a:pt x="7" y="30"/>
                    </a:cubicBezTo>
                    <a:cubicBezTo>
                      <a:pt x="95" y="30"/>
                      <a:pt x="95" y="30"/>
                      <a:pt x="95" y="30"/>
                    </a:cubicBezTo>
                    <a:lnTo>
                      <a:pt x="95" y="160"/>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grpSp>
        <p:sp>
          <p:nvSpPr>
            <p:cNvPr id="122" name="TextBox 8"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5713904" y="5314709"/>
              <a:ext cx="2286322" cy="1164655"/>
            </a:xfrm>
            <a:prstGeom prst="rect">
              <a:avLst/>
            </a:prstGeom>
            <a:noFill/>
          </p:spPr>
          <p:txBody>
            <a:bodyPr wrap="square" rtlCol="0">
              <a:spAutoFit/>
            </a:bodyPr>
            <a:lstStyle/>
            <a:p>
              <a:pPr algn="ctr">
                <a:lnSpc>
                  <a:spcPct val="130000"/>
                </a:lnSpc>
              </a:pPr>
              <a:r>
                <a:rPr lang="zh-CN" altLang="en-US" sz="1120" dirty="0">
                  <a:solidFill>
                    <a:schemeClr val="tx1">
                      <a:lumMod val="75000"/>
                      <a:lumOff val="25000"/>
                    </a:schemeClr>
                  </a:solidFill>
                  <a:ea typeface="微软雅黑" panose="020B0503020204020204" pitchFamily="34" charset="-122"/>
                  <a:cs typeface="+mn-ea"/>
                  <a:sym typeface="+mn-lt"/>
                </a:rPr>
                <a:t>我图网致力于以易于调整的演示文档设计，尝试提升演示效果，提升产品商业价值。</a:t>
              </a:r>
            </a:p>
          </p:txBody>
        </p:sp>
      </p:grpSp>
      <p:sp>
        <p:nvSpPr>
          <p:cNvPr id="127" name="Freeform 7"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bwMode="auto">
          <a:xfrm>
            <a:off x="3108249" y="887823"/>
            <a:ext cx="2351360" cy="2070777"/>
          </a:xfrm>
          <a:custGeom>
            <a:avLst/>
            <a:gdLst>
              <a:gd name="T0" fmla="*/ 10 w 754"/>
              <a:gd name="T1" fmla="*/ 368 h 664"/>
              <a:gd name="T2" fmla="*/ 10 w 754"/>
              <a:gd name="T3" fmla="*/ 296 h 664"/>
              <a:gd name="T4" fmla="*/ 140 w 754"/>
              <a:gd name="T5" fmla="*/ 36 h 664"/>
              <a:gd name="T6" fmla="*/ 198 w 754"/>
              <a:gd name="T7" fmla="*/ 0 h 664"/>
              <a:gd name="T8" fmla="*/ 556 w 754"/>
              <a:gd name="T9" fmla="*/ 0 h 664"/>
              <a:gd name="T10" fmla="*/ 614 w 754"/>
              <a:gd name="T11" fmla="*/ 36 h 664"/>
              <a:gd name="T12" fmla="*/ 744 w 754"/>
              <a:gd name="T13" fmla="*/ 296 h 664"/>
              <a:gd name="T14" fmla="*/ 744 w 754"/>
              <a:gd name="T15" fmla="*/ 368 h 664"/>
              <a:gd name="T16" fmla="*/ 614 w 754"/>
              <a:gd name="T17" fmla="*/ 628 h 664"/>
              <a:gd name="T18" fmla="*/ 556 w 754"/>
              <a:gd name="T19" fmla="*/ 664 h 664"/>
              <a:gd name="T20" fmla="*/ 198 w 754"/>
              <a:gd name="T21" fmla="*/ 664 h 664"/>
              <a:gd name="T22" fmla="*/ 140 w 754"/>
              <a:gd name="T23" fmla="*/ 628 h 664"/>
              <a:gd name="T24" fmla="*/ 10 w 754"/>
              <a:gd name="T25" fmla="*/ 36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664">
                <a:moveTo>
                  <a:pt x="10" y="368"/>
                </a:moveTo>
                <a:cubicBezTo>
                  <a:pt x="0" y="348"/>
                  <a:pt x="0" y="316"/>
                  <a:pt x="10" y="296"/>
                </a:cubicBezTo>
                <a:cubicBezTo>
                  <a:pt x="140" y="36"/>
                  <a:pt x="140" y="36"/>
                  <a:pt x="140" y="36"/>
                </a:cubicBezTo>
                <a:cubicBezTo>
                  <a:pt x="150" y="16"/>
                  <a:pt x="176" y="0"/>
                  <a:pt x="198" y="0"/>
                </a:cubicBezTo>
                <a:cubicBezTo>
                  <a:pt x="556" y="0"/>
                  <a:pt x="556" y="0"/>
                  <a:pt x="556" y="0"/>
                </a:cubicBezTo>
                <a:cubicBezTo>
                  <a:pt x="578" y="0"/>
                  <a:pt x="604" y="16"/>
                  <a:pt x="614" y="36"/>
                </a:cubicBezTo>
                <a:cubicBezTo>
                  <a:pt x="744" y="296"/>
                  <a:pt x="744" y="296"/>
                  <a:pt x="744" y="296"/>
                </a:cubicBezTo>
                <a:cubicBezTo>
                  <a:pt x="754" y="316"/>
                  <a:pt x="754" y="348"/>
                  <a:pt x="744" y="368"/>
                </a:cubicBezTo>
                <a:cubicBezTo>
                  <a:pt x="614" y="628"/>
                  <a:pt x="614" y="628"/>
                  <a:pt x="614" y="628"/>
                </a:cubicBezTo>
                <a:cubicBezTo>
                  <a:pt x="604" y="648"/>
                  <a:pt x="578" y="664"/>
                  <a:pt x="556" y="664"/>
                </a:cubicBezTo>
                <a:cubicBezTo>
                  <a:pt x="198" y="664"/>
                  <a:pt x="198" y="664"/>
                  <a:pt x="198" y="664"/>
                </a:cubicBezTo>
                <a:cubicBezTo>
                  <a:pt x="176" y="664"/>
                  <a:pt x="150" y="648"/>
                  <a:pt x="140" y="628"/>
                </a:cubicBezTo>
                <a:lnTo>
                  <a:pt x="10" y="368"/>
                </a:lnTo>
                <a:close/>
              </a:path>
            </a:pathLst>
          </a:custGeom>
          <a:blipFill>
            <a:blip r:embed="rId2" cstate="print"/>
            <a:stretch>
              <a:fillRect/>
            </a:stretch>
          </a:blipFill>
          <a:ln w="25400">
            <a:solidFill>
              <a:srgbClr val="0043CF"/>
            </a:solid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7988" tIns="63994" rIns="127988" bIns="63994" numCol="1" spcCol="0" rtlCol="0" fromWordArt="0" anchor="ctr" anchorCtr="0" forceAA="0" compatLnSpc="1">
            <a:noAutofit/>
          </a:bodyPr>
          <a:lstStyle/>
          <a:p>
            <a:pPr algn="ctr"/>
            <a:endParaRPr lang="zh-CN" altLang="en-US" sz="1960" b="1">
              <a:solidFill>
                <a:srgbClr val="181818"/>
              </a:solidFill>
              <a:ea typeface="微软雅黑" panose="020B0503020204020204" pitchFamily="34" charset="-122"/>
              <a:cs typeface="+mn-ea"/>
              <a:sym typeface="+mn-lt"/>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fade">
                                      <p:cBhvr>
                                        <p:cTn id="11" dur="500"/>
                                        <p:tgtEl>
                                          <p:spTgt spid="9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500"/>
                                        <p:tgtEl>
                                          <p:spTgt spid="119"/>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27"/>
                                        </p:tgtEl>
                                        <p:attrNameLst>
                                          <p:attrName>style.visibility</p:attrName>
                                        </p:attrNameLst>
                                      </p:cBhvr>
                                      <p:to>
                                        <p:strVal val="visible"/>
                                      </p:to>
                                    </p:set>
                                    <p:anim calcmode="lin" valueType="num">
                                      <p:cBhvr>
                                        <p:cTn id="19" dur="500" fill="hold"/>
                                        <p:tgtEl>
                                          <p:spTgt spid="127"/>
                                        </p:tgtEl>
                                        <p:attrNameLst>
                                          <p:attrName>ppt_w</p:attrName>
                                        </p:attrNameLst>
                                      </p:cBhvr>
                                      <p:tavLst>
                                        <p:tav tm="0">
                                          <p:val>
                                            <p:fltVal val="0"/>
                                          </p:val>
                                        </p:tav>
                                        <p:tav tm="100000">
                                          <p:val>
                                            <p:strVal val="#ppt_w"/>
                                          </p:val>
                                        </p:tav>
                                      </p:tavLst>
                                    </p:anim>
                                    <p:anim calcmode="lin" valueType="num">
                                      <p:cBhvr>
                                        <p:cTn id="20" dur="500" fill="hold"/>
                                        <p:tgtEl>
                                          <p:spTgt spid="127"/>
                                        </p:tgtEl>
                                        <p:attrNameLst>
                                          <p:attrName>ppt_h</p:attrName>
                                        </p:attrNameLst>
                                      </p:cBhvr>
                                      <p:tavLst>
                                        <p:tav tm="0">
                                          <p:val>
                                            <p:fltVal val="0"/>
                                          </p:val>
                                        </p:tav>
                                        <p:tav tm="100000">
                                          <p:val>
                                            <p:strVal val="#ppt_h"/>
                                          </p:val>
                                        </p:tav>
                                      </p:tavLst>
                                    </p:anim>
                                    <p:animEffect transition="in" filter="fade">
                                      <p:cBhvr>
                                        <p:cTn id="21" dur="500"/>
                                        <p:tgtEl>
                                          <p:spTgt spid="127"/>
                                        </p:tgtEl>
                                      </p:cBhvr>
                                    </p:animEffect>
                                  </p:childTnLst>
                                </p:cTn>
                              </p:par>
                            </p:childTnLst>
                          </p:cTn>
                        </p:par>
                        <p:par>
                          <p:cTn id="22" fill="hold">
                            <p:stCondLst>
                              <p:cond delay="2000"/>
                            </p:stCondLst>
                            <p:childTnLst>
                              <p:par>
                                <p:cTn id="23" presetID="21" presetClass="entr" presetSubtype="1" fill="hold" grpId="0" nodeType="after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heel(1)">
                                      <p:cBhvr>
                                        <p:cTn id="25" dur="2000"/>
                                        <p:tgtEl>
                                          <p:spTgt spid="80"/>
                                        </p:tgtEl>
                                      </p:cBhvr>
                                    </p:animEffect>
                                  </p:childTnLst>
                                </p:cTn>
                              </p:par>
                            </p:childTnLst>
                          </p:cTn>
                        </p:par>
                        <p:par>
                          <p:cTn id="26" fill="hold">
                            <p:stCondLst>
                              <p:cond delay="4000"/>
                            </p:stCondLst>
                            <p:childTnLst>
                              <p:par>
                                <p:cTn id="27" presetID="2" presetClass="entr" presetSubtype="4" fill="hold" nodeType="afterEffect">
                                  <p:stCondLst>
                                    <p:cond delay="0"/>
                                  </p:stCondLst>
                                  <p:childTnLst>
                                    <p:set>
                                      <p:cBhvr>
                                        <p:cTn id="28" dur="1" fill="hold">
                                          <p:stCondLst>
                                            <p:cond delay="0"/>
                                          </p:stCondLst>
                                        </p:cTn>
                                        <p:tgtEl>
                                          <p:spTgt spid="90"/>
                                        </p:tgtEl>
                                        <p:attrNameLst>
                                          <p:attrName>style.visibility</p:attrName>
                                        </p:attrNameLst>
                                      </p:cBhvr>
                                      <p:to>
                                        <p:strVal val="visible"/>
                                      </p:to>
                                    </p:set>
                                    <p:anim calcmode="lin" valueType="num">
                                      <p:cBhvr additive="base">
                                        <p:cTn id="29" dur="500" fill="hold"/>
                                        <p:tgtEl>
                                          <p:spTgt spid="90"/>
                                        </p:tgtEl>
                                        <p:attrNameLst>
                                          <p:attrName>ppt_x</p:attrName>
                                        </p:attrNameLst>
                                      </p:cBhvr>
                                      <p:tavLst>
                                        <p:tav tm="0">
                                          <p:val>
                                            <p:strVal val="#ppt_x"/>
                                          </p:val>
                                        </p:tav>
                                        <p:tav tm="100000">
                                          <p:val>
                                            <p:strVal val="#ppt_x"/>
                                          </p:val>
                                        </p:tav>
                                      </p:tavLst>
                                    </p:anim>
                                    <p:anim calcmode="lin" valueType="num">
                                      <p:cBhvr additive="base">
                                        <p:cTn id="30" dur="500" fill="hold"/>
                                        <p:tgtEl>
                                          <p:spTgt spid="90"/>
                                        </p:tgtEl>
                                        <p:attrNameLst>
                                          <p:attrName>ppt_y</p:attrName>
                                        </p:attrNameLst>
                                      </p:cBhvr>
                                      <p:tavLst>
                                        <p:tav tm="0">
                                          <p:val>
                                            <p:strVal val="1+#ppt_h/2"/>
                                          </p:val>
                                        </p:tav>
                                        <p:tav tm="100000">
                                          <p:val>
                                            <p:strVal val="#ppt_y"/>
                                          </p:val>
                                        </p:tav>
                                      </p:tavLst>
                                    </p:anim>
                                  </p:childTnLst>
                                </p:cTn>
                              </p:par>
                            </p:childTnLst>
                          </p:cTn>
                        </p:par>
                        <p:par>
                          <p:cTn id="31" fill="hold">
                            <p:stCondLst>
                              <p:cond delay="4500"/>
                            </p:stCondLst>
                            <p:childTnLst>
                              <p:par>
                                <p:cTn id="32" presetID="21" presetClass="entr" presetSubtype="1" fill="hold" grpId="0" nodeType="after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wheel(1)">
                                      <p:cBhvr>
                                        <p:cTn id="34" dur="2000"/>
                                        <p:tgtEl>
                                          <p:spTgt spid="81"/>
                                        </p:tgtEl>
                                      </p:cBhvr>
                                    </p:animEffect>
                                  </p:childTnLst>
                                </p:cTn>
                              </p:par>
                            </p:childTnLst>
                          </p:cTn>
                        </p:par>
                        <p:par>
                          <p:cTn id="35" fill="hold">
                            <p:stCondLst>
                              <p:cond delay="6500"/>
                            </p:stCondLst>
                            <p:childTnLst>
                              <p:par>
                                <p:cTn id="36" presetID="2" presetClass="entr" presetSubtype="4"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 calcmode="lin" valueType="num">
                                      <p:cBhvr additive="base">
                                        <p:cTn id="38" dur="500" fill="hold"/>
                                        <p:tgtEl>
                                          <p:spTgt spid="84"/>
                                        </p:tgtEl>
                                        <p:attrNameLst>
                                          <p:attrName>ppt_x</p:attrName>
                                        </p:attrNameLst>
                                      </p:cBhvr>
                                      <p:tavLst>
                                        <p:tav tm="0">
                                          <p:val>
                                            <p:strVal val="#ppt_x"/>
                                          </p:val>
                                        </p:tav>
                                        <p:tav tm="100000">
                                          <p:val>
                                            <p:strVal val="#ppt_x"/>
                                          </p:val>
                                        </p:tav>
                                      </p:tavLst>
                                    </p:anim>
                                    <p:anim calcmode="lin" valueType="num">
                                      <p:cBhvr additive="base">
                                        <p:cTn id="39" dur="500" fill="hold"/>
                                        <p:tgtEl>
                                          <p:spTgt spid="84"/>
                                        </p:tgtEl>
                                        <p:attrNameLst>
                                          <p:attrName>ppt_y</p:attrName>
                                        </p:attrNameLst>
                                      </p:cBhvr>
                                      <p:tavLst>
                                        <p:tav tm="0">
                                          <p:val>
                                            <p:strVal val="1+#ppt_h/2"/>
                                          </p:val>
                                        </p:tav>
                                        <p:tav tm="100000">
                                          <p:val>
                                            <p:strVal val="#ppt_y"/>
                                          </p:val>
                                        </p:tav>
                                      </p:tavLst>
                                    </p:anim>
                                  </p:childTnLst>
                                </p:cTn>
                              </p:par>
                            </p:childTnLst>
                          </p:cTn>
                        </p:par>
                        <p:par>
                          <p:cTn id="40" fill="hold">
                            <p:stCondLst>
                              <p:cond delay="7000"/>
                            </p:stCondLst>
                            <p:childTnLst>
                              <p:par>
                                <p:cTn id="41" presetID="21" presetClass="entr" presetSubtype="1" fill="hold" grpId="0" nodeType="after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wheel(1)">
                                      <p:cBhvr>
                                        <p:cTn id="43" dur="2000"/>
                                        <p:tgtEl>
                                          <p:spTgt spid="82"/>
                                        </p:tgtEl>
                                      </p:cBhvr>
                                    </p:animEffect>
                                  </p:childTnLst>
                                </p:cTn>
                              </p:par>
                            </p:childTnLst>
                          </p:cTn>
                        </p:par>
                        <p:par>
                          <p:cTn id="44" fill="hold">
                            <p:stCondLst>
                              <p:cond delay="9000"/>
                            </p:stCondLst>
                            <p:childTnLst>
                              <p:par>
                                <p:cTn id="45" presetID="2" presetClass="entr" presetSubtype="4" fill="hold" nodeType="afterEffect">
                                  <p:stCondLst>
                                    <p:cond delay="0"/>
                                  </p:stCondLst>
                                  <p:childTnLst>
                                    <p:set>
                                      <p:cBhvr>
                                        <p:cTn id="46" dur="1" fill="hold">
                                          <p:stCondLst>
                                            <p:cond delay="0"/>
                                          </p:stCondLst>
                                        </p:cTn>
                                        <p:tgtEl>
                                          <p:spTgt spid="87"/>
                                        </p:tgtEl>
                                        <p:attrNameLst>
                                          <p:attrName>style.visibility</p:attrName>
                                        </p:attrNameLst>
                                      </p:cBhvr>
                                      <p:to>
                                        <p:strVal val="visible"/>
                                      </p:to>
                                    </p:set>
                                    <p:anim calcmode="lin" valueType="num">
                                      <p:cBhvr additive="base">
                                        <p:cTn id="47" dur="500" fill="hold"/>
                                        <p:tgtEl>
                                          <p:spTgt spid="87"/>
                                        </p:tgtEl>
                                        <p:attrNameLst>
                                          <p:attrName>ppt_x</p:attrName>
                                        </p:attrNameLst>
                                      </p:cBhvr>
                                      <p:tavLst>
                                        <p:tav tm="0">
                                          <p:val>
                                            <p:strVal val="#ppt_x"/>
                                          </p:val>
                                        </p:tav>
                                        <p:tav tm="100000">
                                          <p:val>
                                            <p:strVal val="#ppt_x"/>
                                          </p:val>
                                        </p:tav>
                                      </p:tavLst>
                                    </p:anim>
                                    <p:anim calcmode="lin" valueType="num">
                                      <p:cBhvr additive="base">
                                        <p:cTn id="4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1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27448" y="260648"/>
            <a:ext cx="499110" cy="368300"/>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sym typeface="+mn-ea"/>
              </a:rPr>
              <a:t>01</a:t>
            </a:r>
          </a:p>
        </p:txBody>
      </p:sp>
      <p:sp>
        <p:nvSpPr>
          <p:cNvPr id="5" name="文本框 4">
            <a:extLst>
              <a:ext uri="{FF2B5EF4-FFF2-40B4-BE49-F238E27FC236}">
                <a16:creationId xmlns:a16="http://schemas.microsoft.com/office/drawing/2014/main" id="{876831D9-D487-334A-8B9D-8704A34A68EE}"/>
              </a:ext>
            </a:extLst>
          </p:cNvPr>
          <p:cNvSpPr txBox="1"/>
          <p:nvPr/>
        </p:nvSpPr>
        <p:spPr>
          <a:xfrm>
            <a:off x="695400" y="791749"/>
            <a:ext cx="2132315" cy="369332"/>
          </a:xfrm>
          <a:prstGeom prst="rect">
            <a:avLst/>
          </a:prstGeom>
          <a:noFill/>
        </p:spPr>
        <p:txBody>
          <a:bodyPr wrap="none" rtlCol="0">
            <a:spAutoFit/>
          </a:bodyPr>
          <a:lstStyle/>
          <a:p>
            <a:r>
              <a:rPr kumimoji="1" lang="en-US" altLang="zh-CN" dirty="0" err="1"/>
              <a:t>ClickHouse</a:t>
            </a:r>
            <a:r>
              <a:rPr kumimoji="1" lang="zh-CN" altLang="en-US" dirty="0"/>
              <a:t>是什么？</a:t>
            </a:r>
          </a:p>
        </p:txBody>
      </p:sp>
      <p:sp>
        <p:nvSpPr>
          <p:cNvPr id="7" name="文本框 6">
            <a:extLst>
              <a:ext uri="{FF2B5EF4-FFF2-40B4-BE49-F238E27FC236}">
                <a16:creationId xmlns:a16="http://schemas.microsoft.com/office/drawing/2014/main" id="{BE4EC117-D9BC-F94A-BD35-1F7231B0A2C4}"/>
              </a:ext>
            </a:extLst>
          </p:cNvPr>
          <p:cNvSpPr txBox="1"/>
          <p:nvPr/>
        </p:nvSpPr>
        <p:spPr>
          <a:xfrm>
            <a:off x="839416" y="1323882"/>
            <a:ext cx="9142246" cy="1024961"/>
          </a:xfrm>
          <a:prstGeom prst="rect">
            <a:avLst/>
          </a:prstGeom>
          <a:noFill/>
        </p:spPr>
        <p:txBody>
          <a:bodyPr wrap="none" rtlCol="0">
            <a:spAutoFit/>
          </a:bodyPr>
          <a:lstStyle/>
          <a:p>
            <a:pPr>
              <a:lnSpc>
                <a:spcPct val="150000"/>
              </a:lnSpc>
            </a:pPr>
            <a:r>
              <a:rPr kumimoji="1" lang="en-US" altLang="zh-CN" sz="1400" dirty="0" err="1"/>
              <a:t>ClickHouse</a:t>
            </a:r>
            <a:r>
              <a:rPr kumimoji="1" lang="zh-CN" altLang="en-US" sz="1400" dirty="0"/>
              <a:t>是由俄罗斯</a:t>
            </a:r>
            <a:r>
              <a:rPr kumimoji="1" lang="en-US" altLang="zh-CN" sz="1400" dirty="0"/>
              <a:t>Yandex</a:t>
            </a:r>
            <a:r>
              <a:rPr kumimoji="1" lang="zh-CN" altLang="en-US" sz="1400" dirty="0"/>
              <a:t>公司开发的一个开源的用于联机分析</a:t>
            </a:r>
            <a:r>
              <a:rPr kumimoji="1" lang="en-US" altLang="zh-CN" sz="1400" dirty="0"/>
              <a:t>(OLAP)</a:t>
            </a:r>
            <a:r>
              <a:rPr kumimoji="1" lang="zh-CN" altLang="en-US" sz="1400" dirty="0"/>
              <a:t>的列式存储数据库，</a:t>
            </a:r>
            <a:endParaRPr kumimoji="1" lang="en-US" altLang="zh-CN" sz="1400" dirty="0"/>
          </a:p>
          <a:p>
            <a:pPr>
              <a:lnSpc>
                <a:spcPct val="150000"/>
              </a:lnSpc>
            </a:pPr>
            <a:r>
              <a:rPr lang="zh-CN" altLang="en-US" sz="1400" dirty="0"/>
              <a:t>在 </a:t>
            </a:r>
            <a:r>
              <a:rPr lang="en" altLang="zh-CN" sz="1400" dirty="0" err="1"/>
              <a:t>ClickHouse</a:t>
            </a:r>
            <a:r>
              <a:rPr lang="en" altLang="zh-CN" sz="1400" dirty="0"/>
              <a:t> </a:t>
            </a:r>
            <a:r>
              <a:rPr lang="zh-CN" altLang="en-US" sz="1400" dirty="0"/>
              <a:t>中，数据始终是按列存储的，包括矢量（向量或列块）执行的过程。操作都是基于矢量进行分派的，</a:t>
            </a:r>
            <a:endParaRPr lang="en-US" altLang="zh-CN" sz="1400" dirty="0"/>
          </a:p>
          <a:p>
            <a:pPr>
              <a:lnSpc>
                <a:spcPct val="150000"/>
              </a:lnSpc>
            </a:pPr>
            <a:r>
              <a:rPr lang="zh-CN" altLang="en-US" sz="1400" dirty="0"/>
              <a:t>而不是单个的值，这被称为“矢量化查询执行”，它有利于降低实际的数据处理开销。</a:t>
            </a:r>
            <a:endParaRPr kumimoji="1" lang="zh-CN" altLang="en-US" sz="1400" dirty="0"/>
          </a:p>
        </p:txBody>
      </p:sp>
      <p:pic>
        <p:nvPicPr>
          <p:cNvPr id="8" name="图片 7">
            <a:extLst>
              <a:ext uri="{FF2B5EF4-FFF2-40B4-BE49-F238E27FC236}">
                <a16:creationId xmlns:a16="http://schemas.microsoft.com/office/drawing/2014/main" id="{62A358F5-DCCE-434B-8774-C1B0C8BC9AC5}"/>
              </a:ext>
            </a:extLst>
          </p:cNvPr>
          <p:cNvPicPr>
            <a:picLocks noChangeAspect="1"/>
          </p:cNvPicPr>
          <p:nvPr/>
        </p:nvPicPr>
        <p:blipFill>
          <a:blip r:embed="rId2"/>
          <a:stretch>
            <a:fillRect/>
          </a:stretch>
        </p:blipFill>
        <p:spPr>
          <a:xfrm>
            <a:off x="1383797" y="2780928"/>
            <a:ext cx="7064201" cy="287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025103" y="1689052"/>
            <a:ext cx="3271155" cy="1380962"/>
            <a:chOff x="1143000" y="1857375"/>
            <a:chExt cx="3609975" cy="1524000"/>
          </a:xfrm>
        </p:grpSpPr>
        <p:sp>
          <p:nvSpPr>
            <p:cNvPr id="42" name="矩形 41"/>
            <p:cNvSpPr/>
            <p:nvPr/>
          </p:nvSpPr>
          <p:spPr>
            <a:xfrm>
              <a:off x="1143000" y="1857375"/>
              <a:ext cx="3609975" cy="1524000"/>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a typeface="微软雅黑" panose="020B0503020204020204" pitchFamily="34" charset="-122"/>
                <a:cs typeface="+mn-ea"/>
                <a:sym typeface="+mn-lt"/>
              </a:endParaRPr>
            </a:p>
          </p:txBody>
        </p:sp>
        <p:sp>
          <p:nvSpPr>
            <p:cNvPr id="43" name="矩形 42"/>
            <p:cNvSpPr/>
            <p:nvPr/>
          </p:nvSpPr>
          <p:spPr>
            <a:xfrm>
              <a:off x="2315600" y="2096155"/>
              <a:ext cx="1477501" cy="407587"/>
            </a:xfrm>
            <a:prstGeom prst="rect">
              <a:avLst/>
            </a:prstGeom>
            <a:ln>
              <a:noFill/>
            </a:ln>
          </p:spPr>
          <p:txBody>
            <a:bodyPr wrap="none">
              <a:spAutoFit/>
            </a:bodyPr>
            <a:lstStyle/>
            <a:p>
              <a:pPr algn="ctr"/>
              <a:r>
                <a:rPr lang="zh-CN" altLang="en-US" sz="1800" b="1" dirty="0">
                  <a:solidFill>
                    <a:schemeClr val="tx1">
                      <a:lumMod val="85000"/>
                      <a:lumOff val="15000"/>
                    </a:schemeClr>
                  </a:solidFill>
                  <a:ea typeface="微软雅黑" panose="020B0503020204020204" pitchFamily="34" charset="-122"/>
                  <a:cs typeface="+mn-ea"/>
                  <a:sym typeface="+mn-lt"/>
                </a:rPr>
                <a:t>营销的目的</a:t>
              </a:r>
            </a:p>
          </p:txBody>
        </p:sp>
        <p:sp>
          <p:nvSpPr>
            <p:cNvPr id="44" name="矩形 43"/>
            <p:cNvSpPr/>
            <p:nvPr/>
          </p:nvSpPr>
          <p:spPr>
            <a:xfrm>
              <a:off x="1143001" y="2517398"/>
              <a:ext cx="3609974" cy="407587"/>
            </a:xfrm>
            <a:prstGeom prst="rect">
              <a:avLst/>
            </a:prstGeom>
            <a:ln>
              <a:noFill/>
            </a:ln>
          </p:spPr>
          <p:txBody>
            <a:bodyPr wrap="square">
              <a:spAutoFit/>
            </a:bodyPr>
            <a:lstStyle/>
            <a:p>
              <a:pPr algn="ctr"/>
              <a:r>
                <a:rPr lang="zh-CN" altLang="en-US" sz="1800" dirty="0">
                  <a:solidFill>
                    <a:schemeClr val="tx1">
                      <a:lumMod val="85000"/>
                      <a:lumOff val="15000"/>
                    </a:schemeClr>
                  </a:solidFill>
                  <a:ea typeface="微软雅黑" panose="020B0503020204020204" pitchFamily="34" charset="-122"/>
                  <a:cs typeface="+mn-ea"/>
                  <a:sym typeface="+mn-lt"/>
                </a:rPr>
                <a:t>产生可持续性收益</a:t>
              </a:r>
            </a:p>
          </p:txBody>
        </p:sp>
      </p:grpSp>
      <p:grpSp>
        <p:nvGrpSpPr>
          <p:cNvPr id="45" name="组合 44"/>
          <p:cNvGrpSpPr/>
          <p:nvPr/>
        </p:nvGrpSpPr>
        <p:grpSpPr>
          <a:xfrm>
            <a:off x="4489018" y="1689052"/>
            <a:ext cx="3271155" cy="1380962"/>
            <a:chOff x="1143000" y="1857375"/>
            <a:chExt cx="3609975" cy="1524000"/>
          </a:xfrm>
        </p:grpSpPr>
        <p:sp>
          <p:nvSpPr>
            <p:cNvPr id="46" name="矩形 45"/>
            <p:cNvSpPr/>
            <p:nvPr/>
          </p:nvSpPr>
          <p:spPr>
            <a:xfrm>
              <a:off x="1143000" y="1857375"/>
              <a:ext cx="3609975" cy="1524000"/>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a typeface="微软雅黑" panose="020B0503020204020204" pitchFamily="34" charset="-122"/>
                <a:cs typeface="+mn-ea"/>
                <a:sym typeface="+mn-lt"/>
              </a:endParaRPr>
            </a:p>
          </p:txBody>
        </p:sp>
        <p:sp>
          <p:nvSpPr>
            <p:cNvPr id="47" name="矩形 46"/>
            <p:cNvSpPr/>
            <p:nvPr/>
          </p:nvSpPr>
          <p:spPr>
            <a:xfrm>
              <a:off x="2315600" y="2096155"/>
              <a:ext cx="1477501" cy="407587"/>
            </a:xfrm>
            <a:prstGeom prst="rect">
              <a:avLst/>
            </a:prstGeom>
            <a:ln>
              <a:noFill/>
            </a:ln>
          </p:spPr>
          <p:txBody>
            <a:bodyPr wrap="none">
              <a:spAutoFit/>
            </a:bodyPr>
            <a:lstStyle/>
            <a:p>
              <a:pPr algn="ctr"/>
              <a:r>
                <a:rPr lang="zh-CN" altLang="en-US" sz="1800" b="1" dirty="0">
                  <a:solidFill>
                    <a:schemeClr val="tx1">
                      <a:lumMod val="85000"/>
                      <a:lumOff val="15000"/>
                    </a:schemeClr>
                  </a:solidFill>
                  <a:ea typeface="微软雅黑" panose="020B0503020204020204" pitchFamily="34" charset="-122"/>
                  <a:cs typeface="+mn-ea"/>
                  <a:sym typeface="+mn-lt"/>
                </a:rPr>
                <a:t>营销的本质</a:t>
              </a:r>
            </a:p>
          </p:txBody>
        </p:sp>
        <p:sp>
          <p:nvSpPr>
            <p:cNvPr id="48" name="矩形 47"/>
            <p:cNvSpPr/>
            <p:nvPr/>
          </p:nvSpPr>
          <p:spPr>
            <a:xfrm>
              <a:off x="1143001" y="2517398"/>
              <a:ext cx="3609974" cy="713277"/>
            </a:xfrm>
            <a:prstGeom prst="rect">
              <a:avLst/>
            </a:prstGeom>
            <a:ln>
              <a:noFill/>
            </a:ln>
          </p:spPr>
          <p:txBody>
            <a:bodyPr wrap="square">
              <a:spAutoFit/>
            </a:bodyPr>
            <a:lstStyle/>
            <a:p>
              <a:pPr algn="ctr"/>
              <a:r>
                <a:rPr lang="zh-CN" altLang="en-US" sz="1800" dirty="0">
                  <a:solidFill>
                    <a:schemeClr val="tx1">
                      <a:lumMod val="85000"/>
                      <a:lumOff val="15000"/>
                    </a:schemeClr>
                  </a:solidFill>
                  <a:ea typeface="微软雅黑" panose="020B0503020204020204" pitchFamily="34" charset="-122"/>
                  <a:cs typeface="+mn-ea"/>
                  <a:sym typeface="+mn-lt"/>
                </a:rPr>
                <a:t>抓住用户消费者的需求，并快速把需求商品化。</a:t>
              </a:r>
            </a:p>
          </p:txBody>
        </p:sp>
      </p:grpSp>
      <p:grpSp>
        <p:nvGrpSpPr>
          <p:cNvPr id="49" name="组合 48"/>
          <p:cNvGrpSpPr/>
          <p:nvPr/>
        </p:nvGrpSpPr>
        <p:grpSpPr>
          <a:xfrm>
            <a:off x="7869498" y="1689052"/>
            <a:ext cx="3271155" cy="1380962"/>
            <a:chOff x="1143000" y="1857375"/>
            <a:chExt cx="3609975" cy="1524000"/>
          </a:xfrm>
        </p:grpSpPr>
        <p:sp>
          <p:nvSpPr>
            <p:cNvPr id="50" name="矩形 49"/>
            <p:cNvSpPr/>
            <p:nvPr/>
          </p:nvSpPr>
          <p:spPr>
            <a:xfrm>
              <a:off x="1143000" y="1857375"/>
              <a:ext cx="3609975" cy="1524000"/>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a typeface="微软雅黑" panose="020B0503020204020204" pitchFamily="34" charset="-122"/>
                <a:cs typeface="+mn-ea"/>
                <a:sym typeface="+mn-lt"/>
              </a:endParaRPr>
            </a:p>
          </p:txBody>
        </p:sp>
        <p:sp>
          <p:nvSpPr>
            <p:cNvPr id="51" name="矩形 50"/>
            <p:cNvSpPr/>
            <p:nvPr/>
          </p:nvSpPr>
          <p:spPr>
            <a:xfrm>
              <a:off x="2315600" y="2096155"/>
              <a:ext cx="1477501" cy="407587"/>
            </a:xfrm>
            <a:prstGeom prst="rect">
              <a:avLst/>
            </a:prstGeom>
            <a:ln>
              <a:noFill/>
            </a:ln>
          </p:spPr>
          <p:txBody>
            <a:bodyPr wrap="none">
              <a:spAutoFit/>
            </a:bodyPr>
            <a:lstStyle/>
            <a:p>
              <a:pPr algn="ctr"/>
              <a:r>
                <a:rPr lang="zh-CN" altLang="en-US" sz="1800" b="1" dirty="0">
                  <a:solidFill>
                    <a:schemeClr val="tx1">
                      <a:lumMod val="85000"/>
                      <a:lumOff val="15000"/>
                    </a:schemeClr>
                  </a:solidFill>
                  <a:ea typeface="微软雅黑" panose="020B0503020204020204" pitchFamily="34" charset="-122"/>
                  <a:cs typeface="+mn-ea"/>
                  <a:sym typeface="+mn-lt"/>
                </a:rPr>
                <a:t>营销的意义</a:t>
              </a:r>
            </a:p>
          </p:txBody>
        </p:sp>
        <p:sp>
          <p:nvSpPr>
            <p:cNvPr id="52" name="矩形 51"/>
            <p:cNvSpPr/>
            <p:nvPr/>
          </p:nvSpPr>
          <p:spPr>
            <a:xfrm>
              <a:off x="1143001" y="2517398"/>
              <a:ext cx="3609974" cy="713277"/>
            </a:xfrm>
            <a:prstGeom prst="rect">
              <a:avLst/>
            </a:prstGeom>
            <a:ln>
              <a:noFill/>
            </a:ln>
          </p:spPr>
          <p:txBody>
            <a:bodyPr wrap="square">
              <a:spAutoFit/>
            </a:bodyPr>
            <a:lstStyle/>
            <a:p>
              <a:pPr algn="ctr"/>
              <a:r>
                <a:rPr lang="zh-CN" altLang="en-US" sz="1800" dirty="0">
                  <a:solidFill>
                    <a:schemeClr val="tx1">
                      <a:lumMod val="85000"/>
                      <a:lumOff val="15000"/>
                    </a:schemeClr>
                  </a:solidFill>
                  <a:ea typeface="微软雅黑" panose="020B0503020204020204" pitchFamily="34" charset="-122"/>
                  <a:cs typeface="+mn-ea"/>
                  <a:sym typeface="+mn-lt"/>
                </a:rPr>
                <a:t>方向、转换、链接、交换、持续发展、营销即战略</a:t>
              </a:r>
            </a:p>
          </p:txBody>
        </p:sp>
      </p:grpSp>
      <p:sp>
        <p:nvSpPr>
          <p:cNvPr id="53" name="矩形 52"/>
          <p:cNvSpPr/>
          <p:nvPr/>
        </p:nvSpPr>
        <p:spPr>
          <a:xfrm>
            <a:off x="1234653" y="4001463"/>
            <a:ext cx="2345560" cy="99021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ea typeface="微软雅黑" panose="020B0503020204020204" pitchFamily="34" charset="-122"/>
                <a:cs typeface="+mn-ea"/>
                <a:sym typeface="+mn-lt"/>
              </a:rPr>
              <a:t>节假日营销</a:t>
            </a:r>
          </a:p>
        </p:txBody>
      </p:sp>
      <p:sp>
        <p:nvSpPr>
          <p:cNvPr id="54" name="矩形 53"/>
          <p:cNvSpPr/>
          <p:nvPr/>
        </p:nvSpPr>
        <p:spPr>
          <a:xfrm>
            <a:off x="3692887" y="4001463"/>
            <a:ext cx="2345560" cy="99021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bg1"/>
                </a:solidFill>
                <a:ea typeface="微软雅黑" panose="020B0503020204020204" pitchFamily="34" charset="-122"/>
                <a:cs typeface="+mn-ea"/>
                <a:sym typeface="+mn-lt"/>
              </a:rPr>
              <a:t>时段营销</a:t>
            </a:r>
          </a:p>
        </p:txBody>
      </p:sp>
      <p:sp>
        <p:nvSpPr>
          <p:cNvPr id="55" name="矩形 54"/>
          <p:cNvSpPr/>
          <p:nvPr/>
        </p:nvSpPr>
        <p:spPr>
          <a:xfrm>
            <a:off x="6151121" y="4001463"/>
            <a:ext cx="2345560" cy="99021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bg1"/>
                </a:solidFill>
                <a:ea typeface="微软雅黑" panose="020B0503020204020204" pitchFamily="34" charset="-122"/>
                <a:cs typeface="+mn-ea"/>
                <a:sym typeface="+mn-lt"/>
              </a:rPr>
              <a:t>开业营销</a:t>
            </a:r>
          </a:p>
        </p:txBody>
      </p:sp>
      <p:sp>
        <p:nvSpPr>
          <p:cNvPr id="56" name="矩形 55"/>
          <p:cNvSpPr/>
          <p:nvPr/>
        </p:nvSpPr>
        <p:spPr>
          <a:xfrm>
            <a:off x="8609355" y="4001463"/>
            <a:ext cx="2345560" cy="99021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bg1"/>
                </a:solidFill>
                <a:ea typeface="微软雅黑" panose="020B0503020204020204" pitchFamily="34" charset="-122"/>
                <a:cs typeface="+mn-ea"/>
                <a:sym typeface="+mn-lt"/>
              </a:rPr>
              <a:t>微信营销</a:t>
            </a:r>
            <a:r>
              <a:rPr lang="en-US" altLang="zh-CN" sz="2400" b="1">
                <a:solidFill>
                  <a:schemeClr val="bg1"/>
                </a:solidFill>
                <a:ea typeface="微软雅黑" panose="020B0503020204020204" pitchFamily="34" charset="-122"/>
                <a:cs typeface="+mn-ea"/>
                <a:sym typeface="+mn-lt"/>
              </a:rPr>
              <a:t>=</a:t>
            </a:r>
            <a:r>
              <a:rPr lang="zh-CN" altLang="en-US" sz="2400" b="1">
                <a:solidFill>
                  <a:schemeClr val="bg1"/>
                </a:solidFill>
                <a:ea typeface="微软雅黑" panose="020B0503020204020204" pitchFamily="34" charset="-122"/>
                <a:cs typeface="+mn-ea"/>
                <a:sym typeface="+mn-lt"/>
              </a:rPr>
              <a:t>促销</a:t>
            </a:r>
          </a:p>
        </p:txBody>
      </p:sp>
      <p:sp>
        <p:nvSpPr>
          <p:cNvPr id="57" name="右大括号 56"/>
          <p:cNvSpPr/>
          <p:nvPr/>
        </p:nvSpPr>
        <p:spPr>
          <a:xfrm rot="5400000">
            <a:off x="5761286" y="-1460466"/>
            <a:ext cx="415268" cy="9887633"/>
          </a:xfrm>
          <a:prstGeom prst="rightBrace">
            <a:avLst>
              <a:gd name="adj1" fmla="val 100081"/>
              <a:gd name="adj2" fmla="val 50000"/>
            </a:avLst>
          </a:prstGeom>
          <a:ln>
            <a:solidFill>
              <a:srgbClr val="0043C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ea typeface="微软雅黑" panose="020B0503020204020204" pitchFamily="34" charset="-122"/>
              <a:cs typeface="+mn-ea"/>
              <a:sym typeface="+mn-lt"/>
            </a:endParaRPr>
          </a:p>
        </p:txBody>
      </p:sp>
      <p:sp>
        <p:nvSpPr>
          <p:cNvPr id="58" name="矩形 57"/>
          <p:cNvSpPr/>
          <p:nvPr/>
        </p:nvSpPr>
        <p:spPr>
          <a:xfrm>
            <a:off x="977478" y="3795760"/>
            <a:ext cx="10196512" cy="1398492"/>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cs typeface="+mn-ea"/>
              <a:sym typeface="+mn-lt"/>
            </a:endParaRPr>
          </a:p>
        </p:txBody>
      </p:sp>
      <p:sp>
        <p:nvSpPr>
          <p:cNvPr id="59" name="矩形 58"/>
          <p:cNvSpPr/>
          <p:nvPr/>
        </p:nvSpPr>
        <p:spPr>
          <a:xfrm>
            <a:off x="798884" y="5379603"/>
            <a:ext cx="10553700" cy="461665"/>
          </a:xfrm>
          <a:prstGeom prst="rect">
            <a:avLst/>
          </a:prstGeom>
        </p:spPr>
        <p:txBody>
          <a:bodyPr wrap="square">
            <a:spAutoFit/>
          </a:bodyPr>
          <a:lstStyle/>
          <a:p>
            <a:pPr algn="ctr"/>
            <a:r>
              <a:rPr lang="zh-CN" altLang="en-US" sz="2400" b="1" dirty="0">
                <a:solidFill>
                  <a:schemeClr val="tx1">
                    <a:lumMod val="85000"/>
                    <a:lumOff val="15000"/>
                  </a:schemeClr>
                </a:solidFill>
                <a:ea typeface="微软雅黑" panose="020B0503020204020204" pitchFamily="34" charset="-122"/>
                <a:cs typeface="+mn-ea"/>
                <a:sym typeface="+mn-lt"/>
              </a:rPr>
              <a:t>营销是基于产品+客群+品牌文化，长期可持续的一项战略活动。</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1000"/>
                                        <p:tgtEl>
                                          <p:spTgt spid="45"/>
                                        </p:tgtEl>
                                      </p:cBhvr>
                                    </p:animEffect>
                                    <p:anim calcmode="lin" valueType="num">
                                      <p:cBhvr>
                                        <p:cTn id="14" dur="1000" fill="hold"/>
                                        <p:tgtEl>
                                          <p:spTgt spid="45"/>
                                        </p:tgtEl>
                                        <p:attrNameLst>
                                          <p:attrName>ppt_x</p:attrName>
                                        </p:attrNameLst>
                                      </p:cBhvr>
                                      <p:tavLst>
                                        <p:tav tm="0">
                                          <p:val>
                                            <p:strVal val="#ppt_x"/>
                                          </p:val>
                                        </p:tav>
                                        <p:tav tm="100000">
                                          <p:val>
                                            <p:strVal val="#ppt_x"/>
                                          </p:val>
                                        </p:tav>
                                      </p:tavLst>
                                    </p:anim>
                                    <p:anim calcmode="lin" valueType="num">
                                      <p:cBhvr>
                                        <p:cTn id="15" dur="1000" fill="hold"/>
                                        <p:tgtEl>
                                          <p:spTgt spid="4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anim calcmode="lin" valueType="num">
                                      <p:cBhvr>
                                        <p:cTn id="20" dur="1000" fill="hold"/>
                                        <p:tgtEl>
                                          <p:spTgt spid="49"/>
                                        </p:tgtEl>
                                        <p:attrNameLst>
                                          <p:attrName>ppt_x</p:attrName>
                                        </p:attrNameLst>
                                      </p:cBhvr>
                                      <p:tavLst>
                                        <p:tav tm="0">
                                          <p:val>
                                            <p:strVal val="#ppt_x"/>
                                          </p:val>
                                        </p:tav>
                                        <p:tav tm="100000">
                                          <p:val>
                                            <p:strVal val="#ppt_x"/>
                                          </p:val>
                                        </p:tav>
                                      </p:tavLst>
                                    </p:anim>
                                    <p:anim calcmode="lin" valueType="num">
                                      <p:cBhvr>
                                        <p:cTn id="21" dur="1000" fill="hold"/>
                                        <p:tgtEl>
                                          <p:spTgt spid="4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6" presetClass="entr" presetSubtype="21"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arn(inVertical)">
                                      <p:cBhvr>
                                        <p:cTn id="25" dur="500"/>
                                        <p:tgtEl>
                                          <p:spTgt spid="57"/>
                                        </p:tgtEl>
                                      </p:cBhvr>
                                    </p:animEffect>
                                  </p:childTnLst>
                                </p:cTn>
                              </p:par>
                            </p:childTnLst>
                          </p:cTn>
                        </p:par>
                        <p:par>
                          <p:cTn id="26" fill="hold">
                            <p:stCondLst>
                              <p:cond delay="3500"/>
                            </p:stCondLst>
                            <p:childTnLst>
                              <p:par>
                                <p:cTn id="27" presetID="16" presetClass="entr" presetSubtype="21"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barn(inVertical)">
                                      <p:cBhvr>
                                        <p:cTn id="29" dur="500"/>
                                        <p:tgtEl>
                                          <p:spTgt spid="53"/>
                                        </p:tgtEl>
                                      </p:cBhvr>
                                    </p:animEffect>
                                  </p:childTnLst>
                                </p:cTn>
                              </p:par>
                            </p:childTnLst>
                          </p:cTn>
                        </p:par>
                        <p:par>
                          <p:cTn id="30" fill="hold">
                            <p:stCondLst>
                              <p:cond delay="4000"/>
                            </p:stCondLst>
                            <p:childTnLst>
                              <p:par>
                                <p:cTn id="31" presetID="16" presetClass="entr" presetSubtype="21"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barn(inVertical)">
                                      <p:cBhvr>
                                        <p:cTn id="33" dur="500"/>
                                        <p:tgtEl>
                                          <p:spTgt spid="54"/>
                                        </p:tgtEl>
                                      </p:cBhvr>
                                    </p:animEffect>
                                  </p:childTnLst>
                                </p:cTn>
                              </p:par>
                            </p:childTnLst>
                          </p:cTn>
                        </p:par>
                        <p:par>
                          <p:cTn id="34" fill="hold">
                            <p:stCondLst>
                              <p:cond delay="4500"/>
                            </p:stCondLst>
                            <p:childTnLst>
                              <p:par>
                                <p:cTn id="35" presetID="16" presetClass="entr" presetSubtype="21"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arn(inVertical)">
                                      <p:cBhvr>
                                        <p:cTn id="37" dur="500"/>
                                        <p:tgtEl>
                                          <p:spTgt spid="55"/>
                                        </p:tgtEl>
                                      </p:cBhvr>
                                    </p:animEffect>
                                  </p:childTnLst>
                                </p:cTn>
                              </p:par>
                            </p:childTnLst>
                          </p:cTn>
                        </p:par>
                        <p:par>
                          <p:cTn id="38" fill="hold">
                            <p:stCondLst>
                              <p:cond delay="5000"/>
                            </p:stCondLst>
                            <p:childTnLst>
                              <p:par>
                                <p:cTn id="39" presetID="16" presetClass="entr" presetSubtype="2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barn(inVertical)">
                                      <p:cBhvr>
                                        <p:cTn id="41" dur="500"/>
                                        <p:tgtEl>
                                          <p:spTgt spid="56"/>
                                        </p:tgtEl>
                                      </p:cBhvr>
                                    </p:animEffect>
                                  </p:childTnLst>
                                </p:cTn>
                              </p:par>
                            </p:childTnLst>
                          </p:cTn>
                        </p:par>
                        <p:par>
                          <p:cTn id="42" fill="hold">
                            <p:stCondLst>
                              <p:cond delay="5500"/>
                            </p:stCondLst>
                            <p:childTnLst>
                              <p:par>
                                <p:cTn id="43" presetID="16" presetClass="entr" presetSubtype="21"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barn(inVertical)">
                                      <p:cBhvr>
                                        <p:cTn id="45" dur="500"/>
                                        <p:tgtEl>
                                          <p:spTgt spid="58"/>
                                        </p:tgtEl>
                                      </p:cBhvr>
                                    </p:animEffect>
                                  </p:childTnLst>
                                </p:cTn>
                              </p:par>
                            </p:childTnLst>
                          </p:cTn>
                        </p:par>
                        <p:par>
                          <p:cTn id="46" fill="hold">
                            <p:stCondLst>
                              <p:cond delay="6000"/>
                            </p:stCondLst>
                            <p:childTnLst>
                              <p:par>
                                <p:cTn id="47" presetID="10" presetClass="entr" presetSubtype="0"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160243" y="1520788"/>
            <a:ext cx="9871514" cy="4277630"/>
            <a:chOff x="1159320" y="1347614"/>
            <a:chExt cx="6813106" cy="2952328"/>
          </a:xfrm>
        </p:grpSpPr>
        <p:grpSp>
          <p:nvGrpSpPr>
            <p:cNvPr id="32" name="Group 6"/>
            <p:cNvGrpSpPr/>
            <p:nvPr/>
          </p:nvGrpSpPr>
          <p:grpSpPr>
            <a:xfrm>
              <a:off x="5343984" y="2417357"/>
              <a:ext cx="2614124" cy="483288"/>
              <a:chOff x="7125311" y="3386950"/>
              <a:chExt cx="3485499" cy="644384"/>
            </a:xfrm>
          </p:grpSpPr>
          <p:sp>
            <p:nvSpPr>
              <p:cNvPr id="33" name="Shape 533"/>
              <p:cNvSpPr/>
              <p:nvPr/>
            </p:nvSpPr>
            <p:spPr>
              <a:xfrm>
                <a:off x="7465374" y="3386950"/>
                <a:ext cx="3145436"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34" name="Shape 534"/>
              <p:cNvSpPr/>
              <p:nvPr/>
            </p:nvSpPr>
            <p:spPr>
              <a:xfrm>
                <a:off x="7125311" y="3386950"/>
                <a:ext cx="345204"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35" name="Group 10"/>
            <p:cNvGrpSpPr/>
            <p:nvPr/>
          </p:nvGrpSpPr>
          <p:grpSpPr>
            <a:xfrm>
              <a:off x="1159320" y="2417357"/>
              <a:ext cx="2620452" cy="483288"/>
              <a:chOff x="1545760" y="3386950"/>
              <a:chExt cx="3493936" cy="644384"/>
            </a:xfrm>
          </p:grpSpPr>
          <p:sp>
            <p:nvSpPr>
              <p:cNvPr id="36" name="Shape 536"/>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37" name="Shape 537"/>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38" name="Group 14"/>
            <p:cNvGrpSpPr/>
            <p:nvPr/>
          </p:nvGrpSpPr>
          <p:grpSpPr>
            <a:xfrm>
              <a:off x="5079491" y="1347614"/>
              <a:ext cx="2880085" cy="645054"/>
              <a:chOff x="6772654" y="2152648"/>
              <a:chExt cx="3840113" cy="860072"/>
            </a:xfrm>
          </p:grpSpPr>
          <p:sp>
            <p:nvSpPr>
              <p:cNvPr id="39" name="Shape 539"/>
              <p:cNvSpPr/>
              <p:nvPr/>
            </p:nvSpPr>
            <p:spPr>
              <a:xfrm>
                <a:off x="7289045" y="2152648"/>
                <a:ext cx="3323722" cy="64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40" name="Shape 540"/>
              <p:cNvSpPr/>
              <p:nvPr/>
            </p:nvSpPr>
            <p:spPr>
              <a:xfrm>
                <a:off x="6772654" y="2152648"/>
                <a:ext cx="516147"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60" name="Group 18"/>
            <p:cNvGrpSpPr/>
            <p:nvPr/>
          </p:nvGrpSpPr>
          <p:grpSpPr>
            <a:xfrm>
              <a:off x="1159320" y="1347614"/>
              <a:ext cx="2890361" cy="645054"/>
              <a:chOff x="1545760" y="2152648"/>
              <a:chExt cx="3853814" cy="860072"/>
            </a:xfrm>
          </p:grpSpPr>
          <p:sp>
            <p:nvSpPr>
              <p:cNvPr id="61" name="Shape 542"/>
              <p:cNvSpPr/>
              <p:nvPr/>
            </p:nvSpPr>
            <p:spPr>
              <a:xfrm>
                <a:off x="1545760" y="2152648"/>
                <a:ext cx="3344236" cy="644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62" name="Shape 543"/>
              <p:cNvSpPr/>
              <p:nvPr/>
            </p:nvSpPr>
            <p:spPr>
              <a:xfrm>
                <a:off x="4883415" y="2152648"/>
                <a:ext cx="516159" cy="8600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63" name="Group 21"/>
            <p:cNvGrpSpPr/>
            <p:nvPr/>
          </p:nvGrpSpPr>
          <p:grpSpPr>
            <a:xfrm>
              <a:off x="5070045" y="3367676"/>
              <a:ext cx="2902381" cy="645054"/>
              <a:chOff x="6760059" y="4457519"/>
              <a:chExt cx="3869841" cy="860072"/>
            </a:xfrm>
          </p:grpSpPr>
          <p:sp>
            <p:nvSpPr>
              <p:cNvPr id="64" name="Shape 545"/>
              <p:cNvSpPr/>
              <p:nvPr/>
            </p:nvSpPr>
            <p:spPr>
              <a:xfrm>
                <a:off x="7276450" y="4671632"/>
                <a:ext cx="3353450" cy="6443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65" name="Shape 546"/>
              <p:cNvSpPr/>
              <p:nvPr/>
            </p:nvSpPr>
            <p:spPr>
              <a:xfrm>
                <a:off x="6760059" y="4457519"/>
                <a:ext cx="516158"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66" name="Group 24"/>
            <p:cNvGrpSpPr/>
            <p:nvPr/>
          </p:nvGrpSpPr>
          <p:grpSpPr>
            <a:xfrm>
              <a:off x="1159320" y="3367676"/>
              <a:ext cx="2890356" cy="645054"/>
              <a:chOff x="1545760" y="4457519"/>
              <a:chExt cx="3853808" cy="860072"/>
            </a:xfrm>
          </p:grpSpPr>
          <p:sp>
            <p:nvSpPr>
              <p:cNvPr id="67" name="Shape 548"/>
              <p:cNvSpPr/>
              <p:nvPr/>
            </p:nvSpPr>
            <p:spPr>
              <a:xfrm>
                <a:off x="1545760" y="4671632"/>
                <a:ext cx="3336278" cy="644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68" name="Shape 549"/>
              <p:cNvSpPr/>
              <p:nvPr/>
            </p:nvSpPr>
            <p:spPr>
              <a:xfrm>
                <a:off x="4883415" y="4457519"/>
                <a:ext cx="516153" cy="860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sp>
          <p:nvSpPr>
            <p:cNvPr id="69" name="Shape 558"/>
            <p:cNvSpPr/>
            <p:nvPr/>
          </p:nvSpPr>
          <p:spPr>
            <a:xfrm>
              <a:off x="1159903" y="1522242"/>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0" name="Shape 562"/>
            <p:cNvSpPr/>
            <p:nvPr/>
          </p:nvSpPr>
          <p:spPr>
            <a:xfrm>
              <a:off x="1159903" y="2593396"/>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1" name="Shape 566"/>
            <p:cNvSpPr/>
            <p:nvPr/>
          </p:nvSpPr>
          <p:spPr>
            <a:xfrm>
              <a:off x="1159903" y="3713745"/>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2" name="Shape 568"/>
            <p:cNvSpPr/>
            <p:nvPr/>
          </p:nvSpPr>
          <p:spPr>
            <a:xfrm>
              <a:off x="7814476" y="1522242"/>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3" name="Shape 572"/>
            <p:cNvSpPr/>
            <p:nvPr/>
          </p:nvSpPr>
          <p:spPr>
            <a:xfrm>
              <a:off x="7814476" y="2593396"/>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4" name="Shape 576"/>
            <p:cNvSpPr/>
            <p:nvPr/>
          </p:nvSpPr>
          <p:spPr>
            <a:xfrm>
              <a:off x="7814476" y="3713745"/>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5" name="Text Placeholder 12"/>
            <p:cNvSpPr txBox="1"/>
            <p:nvPr/>
          </p:nvSpPr>
          <p:spPr>
            <a:xfrm>
              <a:off x="1500188" y="1483769"/>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76" name="Text Placeholder 12"/>
            <p:cNvSpPr txBox="1"/>
            <p:nvPr/>
          </p:nvSpPr>
          <p:spPr>
            <a:xfrm>
              <a:off x="1500188" y="2551180"/>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77" name="Text Placeholder 12"/>
            <p:cNvSpPr txBox="1"/>
            <p:nvPr/>
          </p:nvSpPr>
          <p:spPr>
            <a:xfrm>
              <a:off x="1500187" y="3661661"/>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78" name="Text Placeholder 12"/>
            <p:cNvSpPr txBox="1"/>
            <p:nvPr/>
          </p:nvSpPr>
          <p:spPr>
            <a:xfrm>
              <a:off x="5660202" y="1483769"/>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79" name="Text Placeholder 12"/>
            <p:cNvSpPr txBox="1"/>
            <p:nvPr/>
          </p:nvSpPr>
          <p:spPr>
            <a:xfrm>
              <a:off x="5660202" y="2551180"/>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80" name="Text Placeholder 12"/>
            <p:cNvSpPr txBox="1"/>
            <p:nvPr/>
          </p:nvSpPr>
          <p:spPr>
            <a:xfrm>
              <a:off x="5660201" y="3661661"/>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81" name="Text Placeholder 12"/>
            <p:cNvSpPr txBox="1"/>
            <p:nvPr/>
          </p:nvSpPr>
          <p:spPr>
            <a:xfrm>
              <a:off x="1500186" y="1965676"/>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 Placeholder 12"/>
            <p:cNvSpPr txBox="1"/>
            <p:nvPr/>
          </p:nvSpPr>
          <p:spPr>
            <a:xfrm>
              <a:off x="1500185" y="3038446"/>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Text Placeholder 12"/>
            <p:cNvSpPr txBox="1"/>
            <p:nvPr/>
          </p:nvSpPr>
          <p:spPr>
            <a:xfrm>
              <a:off x="1500185" y="4176003"/>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Text Placeholder 12"/>
            <p:cNvSpPr txBox="1"/>
            <p:nvPr/>
          </p:nvSpPr>
          <p:spPr>
            <a:xfrm>
              <a:off x="5940153" y="1968806"/>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Text Placeholder 12"/>
            <p:cNvSpPr txBox="1"/>
            <p:nvPr/>
          </p:nvSpPr>
          <p:spPr>
            <a:xfrm>
              <a:off x="5940152" y="3041576"/>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6" name="Text Placeholder 12"/>
            <p:cNvSpPr txBox="1"/>
            <p:nvPr/>
          </p:nvSpPr>
          <p:spPr>
            <a:xfrm>
              <a:off x="5940152" y="4179133"/>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3566899" y="1677917"/>
              <a:ext cx="1997947" cy="1997946"/>
              <a:chOff x="3566899" y="1605909"/>
              <a:chExt cx="1997947" cy="1997946"/>
            </a:xfrm>
          </p:grpSpPr>
          <p:sp>
            <p:nvSpPr>
              <p:cNvPr id="88" name="Shape 551"/>
              <p:cNvSpPr/>
              <p:nvPr/>
            </p:nvSpPr>
            <p:spPr>
              <a:xfrm>
                <a:off x="3566899" y="1605909"/>
                <a:ext cx="1997947" cy="19979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a:miter lim="400000"/>
              </a:ln>
            </p:spPr>
            <p:txBody>
              <a:bodyPr lIns="38100" tIns="38100" rIns="38100" bIns="38100" anchor="ct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89" name="椭圆 88"/>
              <p:cNvSpPr/>
              <p:nvPr/>
            </p:nvSpPr>
            <p:spPr>
              <a:xfrm>
                <a:off x="3699991" y="1747171"/>
                <a:ext cx="1728790" cy="17287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43CF"/>
                    </a:solidFill>
                    <a:latin typeface="微软雅黑" panose="020B0503020204020204" pitchFamily="34" charset="-122"/>
                    <a:ea typeface="微软雅黑" panose="020B0503020204020204" pitchFamily="34" charset="-122"/>
                  </a:rPr>
                  <a:t>年度工作</a:t>
                </a:r>
                <a:endParaRPr lang="en-US" altLang="zh-CN" sz="2000" b="1" dirty="0">
                  <a:solidFill>
                    <a:srgbClr val="0043CF"/>
                  </a:solidFill>
                  <a:latin typeface="微软雅黑" panose="020B0503020204020204" pitchFamily="34" charset="-122"/>
                  <a:ea typeface="微软雅黑" panose="020B0503020204020204" pitchFamily="34" charset="-122"/>
                </a:endParaRPr>
              </a:p>
              <a:p>
                <a:pPr algn="ctr"/>
                <a:r>
                  <a:rPr lang="zh-CN" altLang="en-US" sz="2000" b="1" dirty="0">
                    <a:solidFill>
                      <a:srgbClr val="0043CF"/>
                    </a:solidFill>
                    <a:latin typeface="微软雅黑" panose="020B0503020204020204" pitchFamily="34" charset="-122"/>
                    <a:ea typeface="微软雅黑" panose="020B0503020204020204" pitchFamily="34" charset="-122"/>
                  </a:rPr>
                  <a:t>内容概述</a:t>
                </a:r>
              </a:p>
            </p:txBody>
          </p:sp>
        </p:grpSp>
      </p:grpSp>
      <p:sp>
        <p:nvSpPr>
          <p:cNvPr id="11" name="矩形 10"/>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2" name="矩形 11"/>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3" name="文本框 12"/>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53" name="Freeform 5"/>
          <p:cNvSpPr/>
          <p:nvPr/>
        </p:nvSpPr>
        <p:spPr bwMode="auto">
          <a:xfrm>
            <a:off x="9606620" y="3032368"/>
            <a:ext cx="487930" cy="1015507"/>
          </a:xfrm>
          <a:custGeom>
            <a:avLst/>
            <a:gdLst>
              <a:gd name="T0" fmla="*/ 280 w 280"/>
              <a:gd name="T1" fmla="*/ 278 h 862"/>
              <a:gd name="T2" fmla="*/ 280 w 280"/>
              <a:gd name="T3" fmla="*/ 862 h 862"/>
              <a:gd name="T4" fmla="*/ 0 w 280"/>
              <a:gd name="T5" fmla="*/ 582 h 862"/>
              <a:gd name="T6" fmla="*/ 0 w 280"/>
              <a:gd name="T7" fmla="*/ 0 h 862"/>
              <a:gd name="T8" fmla="*/ 3 w 280"/>
              <a:gd name="T9" fmla="*/ 0 h 862"/>
              <a:gd name="T10" fmla="*/ 280 w 280"/>
              <a:gd name="T11" fmla="*/ 278 h 862"/>
            </a:gdLst>
            <a:ahLst/>
            <a:cxnLst>
              <a:cxn ang="0">
                <a:pos x="T0" y="T1"/>
              </a:cxn>
              <a:cxn ang="0">
                <a:pos x="T2" y="T3"/>
              </a:cxn>
              <a:cxn ang="0">
                <a:pos x="T4" y="T5"/>
              </a:cxn>
              <a:cxn ang="0">
                <a:pos x="T6" y="T7"/>
              </a:cxn>
              <a:cxn ang="0">
                <a:pos x="T8" y="T9"/>
              </a:cxn>
              <a:cxn ang="0">
                <a:pos x="T10" y="T11"/>
              </a:cxn>
            </a:cxnLst>
            <a:rect l="0" t="0" r="r" b="b"/>
            <a:pathLst>
              <a:path w="280" h="862">
                <a:moveTo>
                  <a:pt x="280" y="278"/>
                </a:moveTo>
                <a:lnTo>
                  <a:pt x="280" y="862"/>
                </a:lnTo>
                <a:lnTo>
                  <a:pt x="0" y="582"/>
                </a:lnTo>
                <a:lnTo>
                  <a:pt x="0" y="0"/>
                </a:lnTo>
                <a:lnTo>
                  <a:pt x="3" y="0"/>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4" name="Freeform 8"/>
          <p:cNvSpPr/>
          <p:nvPr/>
        </p:nvSpPr>
        <p:spPr bwMode="auto">
          <a:xfrm>
            <a:off x="8111461" y="3032368"/>
            <a:ext cx="489674" cy="1322986"/>
          </a:xfrm>
          <a:custGeom>
            <a:avLst/>
            <a:gdLst>
              <a:gd name="T0" fmla="*/ 281 w 281"/>
              <a:gd name="T1" fmla="*/ 278 h 1123"/>
              <a:gd name="T2" fmla="*/ 281 w 281"/>
              <a:gd name="T3" fmla="*/ 1123 h 1123"/>
              <a:gd name="T4" fmla="*/ 0 w 281"/>
              <a:gd name="T5" fmla="*/ 842 h 1123"/>
              <a:gd name="T6" fmla="*/ 0 w 281"/>
              <a:gd name="T7" fmla="*/ 0 h 1123"/>
              <a:gd name="T8" fmla="*/ 279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9"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5" name="Freeform 10"/>
          <p:cNvSpPr/>
          <p:nvPr/>
        </p:nvSpPr>
        <p:spPr bwMode="auto">
          <a:xfrm>
            <a:off x="6618043" y="3032368"/>
            <a:ext cx="489674" cy="1322986"/>
          </a:xfrm>
          <a:custGeom>
            <a:avLst/>
            <a:gdLst>
              <a:gd name="T0" fmla="*/ 281 w 281"/>
              <a:gd name="T1" fmla="*/ 278 h 1123"/>
              <a:gd name="T2" fmla="*/ 281 w 281"/>
              <a:gd name="T3" fmla="*/ 1123 h 1123"/>
              <a:gd name="T4" fmla="*/ 0 w 281"/>
              <a:gd name="T5" fmla="*/ 842 h 1123"/>
              <a:gd name="T6" fmla="*/ 0 w 281"/>
              <a:gd name="T7" fmla="*/ 0 h 1123"/>
              <a:gd name="T8" fmla="*/ 278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8"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6" name="Freeform 12"/>
          <p:cNvSpPr/>
          <p:nvPr/>
        </p:nvSpPr>
        <p:spPr bwMode="auto">
          <a:xfrm>
            <a:off x="5124626" y="3032368"/>
            <a:ext cx="487930" cy="1322986"/>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7" name="Freeform 14"/>
          <p:cNvSpPr/>
          <p:nvPr/>
        </p:nvSpPr>
        <p:spPr bwMode="auto">
          <a:xfrm>
            <a:off x="3631209" y="3032368"/>
            <a:ext cx="487930" cy="1322986"/>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8" name="Freeform 16"/>
          <p:cNvSpPr/>
          <p:nvPr/>
        </p:nvSpPr>
        <p:spPr bwMode="auto">
          <a:xfrm>
            <a:off x="2137791" y="3032368"/>
            <a:ext cx="487930" cy="1322986"/>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9" name="Freeform 17"/>
          <p:cNvSpPr/>
          <p:nvPr/>
        </p:nvSpPr>
        <p:spPr bwMode="auto">
          <a:xfrm>
            <a:off x="10094552" y="3203190"/>
            <a:ext cx="1075190" cy="1000192"/>
          </a:xfrm>
          <a:custGeom>
            <a:avLst/>
            <a:gdLst>
              <a:gd name="T0" fmla="*/ 210 w 617"/>
              <a:gd name="T1" fmla="*/ 849 h 849"/>
              <a:gd name="T2" fmla="*/ 210 w 617"/>
              <a:gd name="T3" fmla="*/ 717 h 849"/>
              <a:gd name="T4" fmla="*/ 0 w 617"/>
              <a:gd name="T5" fmla="*/ 717 h 849"/>
              <a:gd name="T6" fmla="*/ 0 w 617"/>
              <a:gd name="T7" fmla="*/ 133 h 849"/>
              <a:gd name="T8" fmla="*/ 210 w 617"/>
              <a:gd name="T9" fmla="*/ 133 h 849"/>
              <a:gd name="T10" fmla="*/ 210 w 617"/>
              <a:gd name="T11" fmla="*/ 0 h 849"/>
              <a:gd name="T12" fmla="*/ 617 w 617"/>
              <a:gd name="T13" fmla="*/ 424 h 849"/>
              <a:gd name="T14" fmla="*/ 210 w 617"/>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7" h="849">
                <a:moveTo>
                  <a:pt x="210" y="849"/>
                </a:moveTo>
                <a:lnTo>
                  <a:pt x="210" y="717"/>
                </a:lnTo>
                <a:lnTo>
                  <a:pt x="0" y="717"/>
                </a:lnTo>
                <a:lnTo>
                  <a:pt x="0" y="133"/>
                </a:lnTo>
                <a:lnTo>
                  <a:pt x="210" y="133"/>
                </a:lnTo>
                <a:lnTo>
                  <a:pt x="210" y="0"/>
                </a:lnTo>
                <a:lnTo>
                  <a:pt x="617" y="424"/>
                </a:lnTo>
                <a:lnTo>
                  <a:pt x="210" y="849"/>
                </a:lnTo>
                <a:close/>
              </a:path>
            </a:pathLst>
          </a:custGeom>
          <a:solidFill>
            <a:srgbClr val="0043CF"/>
          </a:solidFill>
          <a:ln>
            <a:noFill/>
          </a:ln>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grpSp>
        <p:nvGrpSpPr>
          <p:cNvPr id="90" name="组合 89"/>
          <p:cNvGrpSpPr/>
          <p:nvPr/>
        </p:nvGrpSpPr>
        <p:grpSpPr>
          <a:xfrm>
            <a:off x="1022257" y="3032368"/>
            <a:ext cx="1249452" cy="1318274"/>
            <a:chOff x="882491" y="2261909"/>
            <a:chExt cx="959665" cy="1012525"/>
          </a:xfrm>
        </p:grpSpPr>
        <p:sp>
          <p:nvSpPr>
            <p:cNvPr id="91" name="Freeform 15"/>
            <p:cNvSpPr/>
            <p:nvPr/>
          </p:nvSpPr>
          <p:spPr bwMode="auto">
            <a:xfrm>
              <a:off x="967016" y="2261909"/>
              <a:ext cx="772282" cy="1012525"/>
            </a:xfrm>
            <a:custGeom>
              <a:avLst/>
              <a:gdLst>
                <a:gd name="T0" fmla="*/ 577 w 577"/>
                <a:gd name="T1" fmla="*/ 0 h 1119"/>
                <a:gd name="T2" fmla="*/ 577 w 577"/>
                <a:gd name="T3" fmla="*/ 1119 h 1119"/>
                <a:gd name="T4" fmla="*/ 288 w 577"/>
                <a:gd name="T5" fmla="*/ 840 h 1119"/>
                <a:gd name="T6" fmla="*/ 0 w 577"/>
                <a:gd name="T7" fmla="*/ 1118 h 1119"/>
                <a:gd name="T8" fmla="*/ 0 w 577"/>
                <a:gd name="T9" fmla="*/ 0 h 1119"/>
                <a:gd name="T10" fmla="*/ 577 w 577"/>
                <a:gd name="T11" fmla="*/ 0 h 1119"/>
              </a:gdLst>
              <a:ahLst/>
              <a:cxnLst>
                <a:cxn ang="0">
                  <a:pos x="T0" y="T1"/>
                </a:cxn>
                <a:cxn ang="0">
                  <a:pos x="T2" y="T3"/>
                </a:cxn>
                <a:cxn ang="0">
                  <a:pos x="T4" y="T5"/>
                </a:cxn>
                <a:cxn ang="0">
                  <a:pos x="T6" y="T7"/>
                </a:cxn>
                <a:cxn ang="0">
                  <a:pos x="T8" y="T9"/>
                </a:cxn>
                <a:cxn ang="0">
                  <a:pos x="T10" y="T11"/>
                </a:cxn>
              </a:cxnLst>
              <a:rect l="0" t="0" r="r" b="b"/>
              <a:pathLst>
                <a:path w="577" h="1119">
                  <a:moveTo>
                    <a:pt x="577" y="0"/>
                  </a:moveTo>
                  <a:lnTo>
                    <a:pt x="577" y="1119"/>
                  </a:lnTo>
                  <a:lnTo>
                    <a:pt x="288" y="840"/>
                  </a:lnTo>
                  <a:lnTo>
                    <a:pt x="0" y="1118"/>
                  </a:lnTo>
                  <a:lnTo>
                    <a:pt x="0" y="0"/>
                  </a:lnTo>
                  <a:lnTo>
                    <a:pt x="577" y="0"/>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92" name="Text Placeholder 59"/>
            <p:cNvSpPr txBox="1"/>
            <p:nvPr/>
          </p:nvSpPr>
          <p:spPr>
            <a:xfrm>
              <a:off x="882491"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latin typeface="微软雅黑" panose="020B0503020204020204" pitchFamily="34" charset="-122"/>
                  <a:ea typeface="微软雅黑" panose="020B0503020204020204" pitchFamily="34" charset="-122"/>
                </a:rPr>
                <a:t>2015</a:t>
              </a:r>
            </a:p>
          </p:txBody>
        </p:sp>
      </p:grpSp>
      <p:grpSp>
        <p:nvGrpSpPr>
          <p:cNvPr id="93" name="组合 92"/>
          <p:cNvGrpSpPr/>
          <p:nvPr/>
        </p:nvGrpSpPr>
        <p:grpSpPr>
          <a:xfrm>
            <a:off x="2515674" y="3032368"/>
            <a:ext cx="1249452" cy="1322986"/>
            <a:chOff x="2029538" y="2261909"/>
            <a:chExt cx="959665" cy="1016144"/>
          </a:xfrm>
        </p:grpSpPr>
        <p:sp>
          <p:nvSpPr>
            <p:cNvPr id="94" name="Rectangle 13"/>
            <p:cNvSpPr>
              <a:spLocks noChangeArrowheads="1"/>
            </p:cNvSpPr>
            <p:nvPr/>
          </p:nvSpPr>
          <p:spPr bwMode="auto">
            <a:xfrm>
              <a:off x="2114063" y="2261909"/>
              <a:ext cx="772282" cy="1016144"/>
            </a:xfrm>
            <a:prstGeom prst="rect">
              <a:avLst/>
            </a:prstGeom>
            <a:solidFill>
              <a:srgbClr val="004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95" name="Text Placeholder 59"/>
            <p:cNvSpPr txBox="1"/>
            <p:nvPr/>
          </p:nvSpPr>
          <p:spPr>
            <a:xfrm>
              <a:off x="2029538"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微软雅黑" panose="020B0503020204020204" pitchFamily="34" charset="-122"/>
                  <a:ea typeface="微软雅黑" panose="020B0503020204020204" pitchFamily="34" charset="-122"/>
                </a:rPr>
                <a:t>2016</a:t>
              </a:r>
              <a:endParaRPr lang="en-US" dirty="0">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4009092" y="3032368"/>
            <a:ext cx="1249452" cy="1322986"/>
            <a:chOff x="3176585" y="2261909"/>
            <a:chExt cx="959665" cy="1016144"/>
          </a:xfrm>
        </p:grpSpPr>
        <p:sp>
          <p:nvSpPr>
            <p:cNvPr id="97" name="Rectangle 11"/>
            <p:cNvSpPr>
              <a:spLocks noChangeArrowheads="1"/>
            </p:cNvSpPr>
            <p:nvPr/>
          </p:nvSpPr>
          <p:spPr bwMode="auto">
            <a:xfrm>
              <a:off x="3261110" y="2261909"/>
              <a:ext cx="772282" cy="1016144"/>
            </a:xfrm>
            <a:prstGeom prst="rect">
              <a:avLst/>
            </a:prstGeom>
            <a:solidFill>
              <a:srgbClr val="004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98" name="Text Placeholder 59"/>
            <p:cNvSpPr txBox="1"/>
            <p:nvPr/>
          </p:nvSpPr>
          <p:spPr>
            <a:xfrm>
              <a:off x="3176585"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latin typeface="微软雅黑" panose="020B0503020204020204" pitchFamily="34" charset="-122"/>
                  <a:ea typeface="微软雅黑" panose="020B0503020204020204" pitchFamily="34" charset="-122"/>
                </a:rPr>
                <a:t>2017</a:t>
              </a:r>
            </a:p>
          </p:txBody>
        </p:sp>
      </p:grpSp>
      <p:grpSp>
        <p:nvGrpSpPr>
          <p:cNvPr id="99" name="组合 98"/>
          <p:cNvGrpSpPr/>
          <p:nvPr/>
        </p:nvGrpSpPr>
        <p:grpSpPr>
          <a:xfrm>
            <a:off x="5502509" y="3032368"/>
            <a:ext cx="1249452" cy="1322986"/>
            <a:chOff x="4323632" y="2261909"/>
            <a:chExt cx="959665" cy="1016144"/>
          </a:xfrm>
        </p:grpSpPr>
        <p:sp>
          <p:nvSpPr>
            <p:cNvPr id="100" name="Rectangle 9"/>
            <p:cNvSpPr>
              <a:spLocks noChangeArrowheads="1"/>
            </p:cNvSpPr>
            <p:nvPr/>
          </p:nvSpPr>
          <p:spPr bwMode="auto">
            <a:xfrm>
              <a:off x="4408157" y="2261909"/>
              <a:ext cx="772282" cy="1016144"/>
            </a:xfrm>
            <a:prstGeom prst="rect">
              <a:avLst/>
            </a:prstGeom>
            <a:solidFill>
              <a:srgbClr val="004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01" name="Text Placeholder 59"/>
            <p:cNvSpPr txBox="1"/>
            <p:nvPr/>
          </p:nvSpPr>
          <p:spPr>
            <a:xfrm>
              <a:off x="4323632"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accent5"/>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chemeClr val="bg1"/>
                  </a:solidFill>
                  <a:latin typeface="微软雅黑" panose="020B0503020204020204" pitchFamily="34" charset="-122"/>
                  <a:ea typeface="微软雅黑" panose="020B0503020204020204" pitchFamily="34" charset="-122"/>
                </a:rPr>
                <a:t>2018</a:t>
              </a:r>
            </a:p>
          </p:txBody>
        </p:sp>
      </p:grpSp>
      <p:grpSp>
        <p:nvGrpSpPr>
          <p:cNvPr id="102" name="组合 101"/>
          <p:cNvGrpSpPr/>
          <p:nvPr/>
        </p:nvGrpSpPr>
        <p:grpSpPr>
          <a:xfrm>
            <a:off x="6992643" y="3032368"/>
            <a:ext cx="1249452" cy="1322986"/>
            <a:chOff x="5468157" y="2261909"/>
            <a:chExt cx="959665" cy="1016144"/>
          </a:xfrm>
        </p:grpSpPr>
        <p:sp>
          <p:nvSpPr>
            <p:cNvPr id="103" name="Rectangle 7"/>
            <p:cNvSpPr>
              <a:spLocks noChangeArrowheads="1"/>
            </p:cNvSpPr>
            <p:nvPr/>
          </p:nvSpPr>
          <p:spPr bwMode="auto">
            <a:xfrm>
              <a:off x="5556542" y="2261909"/>
              <a:ext cx="770944" cy="1016144"/>
            </a:xfrm>
            <a:prstGeom prst="rect">
              <a:avLst/>
            </a:prstGeom>
            <a:solidFill>
              <a:srgbClr val="004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04" name="Text Placeholder 59"/>
            <p:cNvSpPr txBox="1"/>
            <p:nvPr/>
          </p:nvSpPr>
          <p:spPr>
            <a:xfrm>
              <a:off x="5468157"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微软雅黑" panose="020B0503020204020204" pitchFamily="34" charset="-122"/>
                  <a:ea typeface="微软雅黑" panose="020B0503020204020204" pitchFamily="34" charset="-122"/>
                </a:rPr>
                <a:t>2019</a:t>
              </a:r>
              <a:endParaRPr lang="en-US" dirty="0">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8491086" y="3032368"/>
            <a:ext cx="1249452" cy="1322986"/>
            <a:chOff x="6619064" y="2261909"/>
            <a:chExt cx="959665" cy="1016144"/>
          </a:xfrm>
        </p:grpSpPr>
        <p:sp>
          <p:nvSpPr>
            <p:cNvPr id="106" name="Rectangle 6"/>
            <p:cNvSpPr>
              <a:spLocks noChangeArrowheads="1"/>
            </p:cNvSpPr>
            <p:nvPr/>
          </p:nvSpPr>
          <p:spPr bwMode="auto">
            <a:xfrm>
              <a:off x="6703589" y="2261909"/>
              <a:ext cx="772282" cy="1016144"/>
            </a:xfrm>
            <a:prstGeom prst="rect">
              <a:avLst/>
            </a:prstGeom>
            <a:solidFill>
              <a:srgbClr val="004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07" name="Text Placeholder 59"/>
            <p:cNvSpPr txBox="1"/>
            <p:nvPr/>
          </p:nvSpPr>
          <p:spPr>
            <a:xfrm>
              <a:off x="6619064"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微软雅黑" panose="020B0503020204020204" pitchFamily="34" charset="-122"/>
                  <a:ea typeface="微软雅黑" panose="020B0503020204020204" pitchFamily="34" charset="-122"/>
                </a:rPr>
                <a:t>2020</a:t>
              </a:r>
              <a:endParaRPr lang="en-US" dirty="0">
                <a:latin typeface="微软雅黑" panose="020B0503020204020204" pitchFamily="34" charset="-122"/>
                <a:ea typeface="微软雅黑" panose="020B0503020204020204" pitchFamily="34" charset="-122"/>
              </a:endParaRPr>
            </a:p>
          </p:txBody>
        </p:sp>
      </p:grpSp>
      <p:sp>
        <p:nvSpPr>
          <p:cNvPr id="108" name="Text Placeholder 59"/>
          <p:cNvSpPr txBox="1"/>
          <p:nvPr/>
        </p:nvSpPr>
        <p:spPr>
          <a:xfrm>
            <a:off x="2625722" y="4681897"/>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109" name="Straight Connector 54"/>
          <p:cNvCxnSpPr/>
          <p:nvPr/>
        </p:nvCxnSpPr>
        <p:spPr>
          <a:xfrm>
            <a:off x="2625723" y="4348383"/>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0" name="Text Placeholder 59"/>
          <p:cNvSpPr txBox="1"/>
          <p:nvPr/>
        </p:nvSpPr>
        <p:spPr>
          <a:xfrm>
            <a:off x="5611817" y="4681897"/>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111" name="Straight Connector 56"/>
          <p:cNvCxnSpPr/>
          <p:nvPr/>
        </p:nvCxnSpPr>
        <p:spPr>
          <a:xfrm>
            <a:off x="5611818" y="4348383"/>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2" name="Text Placeholder 59"/>
          <p:cNvSpPr txBox="1"/>
          <p:nvPr/>
        </p:nvSpPr>
        <p:spPr>
          <a:xfrm>
            <a:off x="8601133" y="4681897"/>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113" name="Straight Connector 58"/>
          <p:cNvCxnSpPr/>
          <p:nvPr/>
        </p:nvCxnSpPr>
        <p:spPr>
          <a:xfrm>
            <a:off x="8601134" y="4348383"/>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4" name="Text Placeholder 59"/>
          <p:cNvSpPr txBox="1"/>
          <p:nvPr/>
        </p:nvSpPr>
        <p:spPr>
          <a:xfrm>
            <a:off x="1132304" y="1515032"/>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sp>
        <p:nvSpPr>
          <p:cNvPr id="115" name="Text Placeholder 59"/>
          <p:cNvSpPr txBox="1"/>
          <p:nvPr/>
        </p:nvSpPr>
        <p:spPr>
          <a:xfrm>
            <a:off x="4118400" y="1515032"/>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sp>
        <p:nvSpPr>
          <p:cNvPr id="116" name="Text Placeholder 59"/>
          <p:cNvSpPr txBox="1"/>
          <p:nvPr/>
        </p:nvSpPr>
        <p:spPr>
          <a:xfrm>
            <a:off x="7107716" y="1515032"/>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117" name="Straight Connector 62"/>
          <p:cNvCxnSpPr/>
          <p:nvPr/>
        </p:nvCxnSpPr>
        <p:spPr>
          <a:xfrm>
            <a:off x="1142602" y="1608784"/>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63"/>
          <p:cNvCxnSpPr/>
          <p:nvPr/>
        </p:nvCxnSpPr>
        <p:spPr>
          <a:xfrm>
            <a:off x="4128272" y="1608784"/>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64"/>
          <p:cNvCxnSpPr/>
          <p:nvPr/>
        </p:nvCxnSpPr>
        <p:spPr>
          <a:xfrm>
            <a:off x="7112021" y="1608784"/>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50" name="圆角矩形 49"/>
          <p:cNvSpPr/>
          <p:nvPr/>
        </p:nvSpPr>
        <p:spPr>
          <a:xfrm>
            <a:off x="1195037" y="1538512"/>
            <a:ext cx="9805084" cy="1862855"/>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38"/>
          <p:cNvSpPr txBox="1"/>
          <p:nvPr/>
        </p:nvSpPr>
        <p:spPr>
          <a:xfrm>
            <a:off x="1592096" y="1863496"/>
            <a:ext cx="9010966" cy="1158094"/>
          </a:xfrm>
          <a:prstGeom prst="rect">
            <a:avLst/>
          </a:prstGeom>
          <a:noFill/>
        </p:spPr>
        <p:txBody>
          <a:bodyPr wrap="square" lIns="0" tIns="0" rIns="0" bIns="0" rtlCol="0">
            <a:spAutoFit/>
          </a:body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矩形 93"/>
          <p:cNvSpPr/>
          <p:nvPr/>
        </p:nvSpPr>
        <p:spPr>
          <a:xfrm>
            <a:off x="1144757" y="1479028"/>
            <a:ext cx="384468" cy="384468"/>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93"/>
          <p:cNvSpPr/>
          <p:nvPr/>
        </p:nvSpPr>
        <p:spPr>
          <a:xfrm rot="10800000">
            <a:off x="10668595" y="3076133"/>
            <a:ext cx="384468" cy="384468"/>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5"/>
          <p:cNvSpPr/>
          <p:nvPr/>
        </p:nvSpPr>
        <p:spPr bwMode="auto">
          <a:xfrm>
            <a:off x="4005900" y="3881952"/>
            <a:ext cx="1959484" cy="176669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43CF"/>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2" name="TextBox 42"/>
          <p:cNvSpPr txBox="1"/>
          <p:nvPr/>
        </p:nvSpPr>
        <p:spPr>
          <a:xfrm>
            <a:off x="4316857" y="4391991"/>
            <a:ext cx="1293479" cy="73948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添加</a:t>
            </a:r>
            <a:endParaRPr lang="en-US" altLang="zh-CN" sz="1800" b="1" dirty="0"/>
          </a:p>
          <a:p>
            <a:pPr algn="ctr"/>
            <a:r>
              <a:rPr lang="zh-CN" altLang="en-US" sz="1800" b="1" dirty="0"/>
              <a:t>关键字</a:t>
            </a:r>
          </a:p>
        </p:txBody>
      </p:sp>
      <p:sp>
        <p:nvSpPr>
          <p:cNvPr id="63" name="Freeform 5"/>
          <p:cNvSpPr/>
          <p:nvPr/>
        </p:nvSpPr>
        <p:spPr bwMode="auto">
          <a:xfrm>
            <a:off x="1878144" y="3881952"/>
            <a:ext cx="1959484" cy="176669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43CF"/>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4" name="Freeform 5"/>
          <p:cNvSpPr/>
          <p:nvPr/>
        </p:nvSpPr>
        <p:spPr bwMode="auto">
          <a:xfrm>
            <a:off x="6133656" y="3881952"/>
            <a:ext cx="1959484" cy="176669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43CF"/>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5" name="Freeform 5"/>
          <p:cNvSpPr/>
          <p:nvPr/>
        </p:nvSpPr>
        <p:spPr bwMode="auto">
          <a:xfrm>
            <a:off x="8261412" y="3881952"/>
            <a:ext cx="1959484" cy="176669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43CF"/>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6" name="TextBox 46"/>
          <p:cNvSpPr txBox="1"/>
          <p:nvPr/>
        </p:nvSpPr>
        <p:spPr>
          <a:xfrm>
            <a:off x="2211147" y="4391991"/>
            <a:ext cx="1293479" cy="73948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添加</a:t>
            </a:r>
            <a:endParaRPr lang="en-US" altLang="zh-CN" sz="1800" b="1" dirty="0"/>
          </a:p>
          <a:p>
            <a:pPr algn="ctr"/>
            <a:r>
              <a:rPr lang="zh-CN" altLang="en-US" sz="1800" b="1" dirty="0"/>
              <a:t>关键字</a:t>
            </a:r>
          </a:p>
        </p:txBody>
      </p:sp>
      <p:sp>
        <p:nvSpPr>
          <p:cNvPr id="67" name="TextBox 47"/>
          <p:cNvSpPr txBox="1"/>
          <p:nvPr/>
        </p:nvSpPr>
        <p:spPr>
          <a:xfrm>
            <a:off x="6466659" y="4391991"/>
            <a:ext cx="1293479" cy="73948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添加</a:t>
            </a:r>
            <a:endParaRPr lang="en-US" altLang="zh-CN" sz="1800" b="1" dirty="0"/>
          </a:p>
          <a:p>
            <a:pPr algn="ctr"/>
            <a:r>
              <a:rPr lang="zh-CN" altLang="en-US" sz="1800" b="1" dirty="0"/>
              <a:t>关键字</a:t>
            </a:r>
          </a:p>
        </p:txBody>
      </p:sp>
      <p:sp>
        <p:nvSpPr>
          <p:cNvPr id="68" name="TextBox 48"/>
          <p:cNvSpPr txBox="1"/>
          <p:nvPr/>
        </p:nvSpPr>
        <p:spPr>
          <a:xfrm>
            <a:off x="8594415" y="4391991"/>
            <a:ext cx="1293479" cy="73948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添加</a:t>
            </a:r>
            <a:endParaRPr lang="en-US" altLang="zh-CN" sz="1800" b="1" dirty="0"/>
          </a:p>
          <a:p>
            <a:pPr algn="ctr"/>
            <a:r>
              <a:rPr lang="zh-CN" altLang="en-US" sz="1800" b="1" dirty="0"/>
              <a:t>关键字</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5166"/>
          <p:cNvSpPr/>
          <p:nvPr/>
        </p:nvSpPr>
        <p:spPr>
          <a:xfrm>
            <a:off x="2827511" y="1909033"/>
            <a:ext cx="1581883" cy="1401437"/>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26" name="Shape 5167"/>
          <p:cNvSpPr/>
          <p:nvPr/>
        </p:nvSpPr>
        <p:spPr>
          <a:xfrm>
            <a:off x="2347787" y="2739894"/>
            <a:ext cx="2547302" cy="1458975"/>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27" name="Shape 5168"/>
          <p:cNvSpPr/>
          <p:nvPr/>
        </p:nvSpPr>
        <p:spPr>
          <a:xfrm>
            <a:off x="1868062" y="3640799"/>
            <a:ext cx="3512721" cy="1458968"/>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28" name="Shape 5169"/>
          <p:cNvSpPr/>
          <p:nvPr/>
        </p:nvSpPr>
        <p:spPr>
          <a:xfrm>
            <a:off x="1377182" y="4541703"/>
            <a:ext cx="4478131" cy="1458962"/>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grpSp>
        <p:nvGrpSpPr>
          <p:cNvPr id="29" name="组合 28"/>
          <p:cNvGrpSpPr/>
          <p:nvPr/>
        </p:nvGrpSpPr>
        <p:grpSpPr>
          <a:xfrm>
            <a:off x="3307237" y="1520788"/>
            <a:ext cx="1114125" cy="955146"/>
            <a:chOff x="2313735" y="1108481"/>
            <a:chExt cx="857881" cy="735467"/>
          </a:xfrm>
        </p:grpSpPr>
        <p:sp>
          <p:nvSpPr>
            <p:cNvPr id="30" name="Shape 5171"/>
            <p:cNvSpPr/>
            <p:nvPr/>
          </p:nvSpPr>
          <p:spPr>
            <a:xfrm>
              <a:off x="2313735" y="1108481"/>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43CF"/>
            </a:solidFill>
            <a:ln w="12700" cap="flat">
              <a:noFill/>
              <a:miter lim="400000"/>
            </a:ln>
            <a:effectLst/>
          </p:spPr>
          <p:txBody>
            <a:bodyPr wrap="square" lIns="0" tIns="0" rIns="0" bIns="0" numCol="1" anchor="t">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31" name="Shape 5176"/>
            <p:cNvSpPr/>
            <p:nvPr/>
          </p:nvSpPr>
          <p:spPr>
            <a:xfrm>
              <a:off x="2329102" y="1491630"/>
              <a:ext cx="842514"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输入文本</a:t>
              </a:r>
            </a:p>
          </p:txBody>
        </p:sp>
      </p:grpSp>
      <p:grpSp>
        <p:nvGrpSpPr>
          <p:cNvPr id="32" name="组合 31"/>
          <p:cNvGrpSpPr/>
          <p:nvPr/>
        </p:nvGrpSpPr>
        <p:grpSpPr>
          <a:xfrm>
            <a:off x="2827511" y="2739894"/>
            <a:ext cx="2064592" cy="561569"/>
            <a:chOff x="1944344" y="2047198"/>
            <a:chExt cx="1589745" cy="432411"/>
          </a:xfrm>
        </p:grpSpPr>
        <p:sp>
          <p:nvSpPr>
            <p:cNvPr id="33" name="Shape 5173"/>
            <p:cNvSpPr/>
            <p:nvPr/>
          </p:nvSpPr>
          <p:spPr>
            <a:xfrm>
              <a:off x="1944344" y="2047198"/>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34" name="Shape 5177"/>
            <p:cNvSpPr/>
            <p:nvPr/>
          </p:nvSpPr>
          <p:spPr>
            <a:xfrm>
              <a:off x="2191740" y="2087244"/>
              <a:ext cx="1099552"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点击输入文本</a:t>
              </a:r>
            </a:p>
          </p:txBody>
        </p:sp>
      </p:grpSp>
      <p:grpSp>
        <p:nvGrpSpPr>
          <p:cNvPr id="35" name="组合 34"/>
          <p:cNvGrpSpPr/>
          <p:nvPr/>
        </p:nvGrpSpPr>
        <p:grpSpPr>
          <a:xfrm>
            <a:off x="2347788" y="3640798"/>
            <a:ext cx="3030010" cy="561571"/>
            <a:chOff x="1574955" y="2740898"/>
            <a:chExt cx="2333121" cy="432412"/>
          </a:xfrm>
        </p:grpSpPr>
        <p:sp>
          <p:nvSpPr>
            <p:cNvPr id="36"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37" name="Shape 5178"/>
            <p:cNvSpPr/>
            <p:nvPr/>
          </p:nvSpPr>
          <p:spPr>
            <a:xfrm>
              <a:off x="1815028" y="2780945"/>
              <a:ext cx="1849246"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grpSp>
      <p:grpSp>
        <p:nvGrpSpPr>
          <p:cNvPr id="38" name="组合 37"/>
          <p:cNvGrpSpPr/>
          <p:nvPr/>
        </p:nvGrpSpPr>
        <p:grpSpPr>
          <a:xfrm>
            <a:off x="1868064" y="4541702"/>
            <a:ext cx="3995419" cy="561564"/>
            <a:chOff x="1205565" y="3434598"/>
            <a:chExt cx="3076490" cy="432407"/>
          </a:xfrm>
        </p:grpSpPr>
        <p:sp>
          <p:nvSpPr>
            <p:cNvPr id="39" name="Shape 5174"/>
            <p:cNvSpPr/>
            <p:nvPr/>
          </p:nvSpPr>
          <p:spPr>
            <a:xfrm>
              <a:off x="1205565" y="3434598"/>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40" name="Shape 5179"/>
            <p:cNvSpPr/>
            <p:nvPr/>
          </p:nvSpPr>
          <p:spPr>
            <a:xfrm>
              <a:off x="1422332" y="3474643"/>
              <a:ext cx="2634639"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grpSp>
      <p:grpSp>
        <p:nvGrpSpPr>
          <p:cNvPr id="41" name="组合 40"/>
          <p:cNvGrpSpPr/>
          <p:nvPr/>
        </p:nvGrpSpPr>
        <p:grpSpPr>
          <a:xfrm>
            <a:off x="1377183" y="5430095"/>
            <a:ext cx="4960842" cy="561564"/>
            <a:chOff x="827585" y="4118665"/>
            <a:chExt cx="3819870" cy="432407"/>
          </a:xfrm>
        </p:grpSpPr>
        <p:sp>
          <p:nvSpPr>
            <p:cNvPr id="42" name="Shape 5175"/>
            <p:cNvSpPr/>
            <p:nvPr/>
          </p:nvSpPr>
          <p:spPr>
            <a:xfrm>
              <a:off x="827585" y="4118665"/>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43" name="Shape 5180"/>
            <p:cNvSpPr/>
            <p:nvPr/>
          </p:nvSpPr>
          <p:spPr>
            <a:xfrm>
              <a:off x="1072475" y="4158709"/>
              <a:ext cx="3334354"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grpSp>
      <p:sp>
        <p:nvSpPr>
          <p:cNvPr id="44" name="Round Same Side Corner Rectangle 67"/>
          <p:cNvSpPr/>
          <p:nvPr/>
        </p:nvSpPr>
        <p:spPr>
          <a:xfrm rot="10800000" flipH="1">
            <a:off x="6914329" y="1538240"/>
            <a:ext cx="64809" cy="667586"/>
          </a:xfrm>
          <a:prstGeom prst="round2SameRect">
            <a:avLst>
              <a:gd name="adj1" fmla="val 50000"/>
              <a:gd name="adj2"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sp>
        <p:nvSpPr>
          <p:cNvPr id="45" name="Round Same Side Corner Rectangle 68"/>
          <p:cNvSpPr/>
          <p:nvPr/>
        </p:nvSpPr>
        <p:spPr>
          <a:xfrm rot="10800000" flipH="1">
            <a:off x="6912200" y="2552896"/>
            <a:ext cx="64809" cy="667586"/>
          </a:xfrm>
          <a:prstGeom prst="round2SameRect">
            <a:avLst>
              <a:gd name="adj1" fmla="val 50000"/>
              <a:gd name="adj2"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sp>
        <p:nvSpPr>
          <p:cNvPr id="46" name="Round Same Side Corner Rectangle 69"/>
          <p:cNvSpPr/>
          <p:nvPr/>
        </p:nvSpPr>
        <p:spPr>
          <a:xfrm rot="10800000" flipH="1">
            <a:off x="6914329" y="3475140"/>
            <a:ext cx="64809" cy="667586"/>
          </a:xfrm>
          <a:prstGeom prst="round2SameRect">
            <a:avLst>
              <a:gd name="adj1" fmla="val 50000"/>
              <a:gd name="adj2"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grpSp>
        <p:nvGrpSpPr>
          <p:cNvPr id="47" name="组合 46"/>
          <p:cNvGrpSpPr/>
          <p:nvPr/>
        </p:nvGrpSpPr>
        <p:grpSpPr>
          <a:xfrm>
            <a:off x="7092640" y="1521811"/>
            <a:ext cx="3729693" cy="756027"/>
            <a:chOff x="5228512" y="1109269"/>
            <a:chExt cx="2871880" cy="582144"/>
          </a:xfrm>
        </p:grpSpPr>
        <p:sp>
          <p:nvSpPr>
            <p:cNvPr id="48" name="TextBox 20"/>
            <p:cNvSpPr txBox="1"/>
            <p:nvPr/>
          </p:nvSpPr>
          <p:spPr>
            <a:xfrm>
              <a:off x="5228512" y="1303102"/>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Rectangle 71"/>
            <p:cNvSpPr/>
            <p:nvPr/>
          </p:nvSpPr>
          <p:spPr>
            <a:xfrm>
              <a:off x="5228513" y="1109269"/>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53" name="组合 52"/>
          <p:cNvGrpSpPr/>
          <p:nvPr/>
        </p:nvGrpSpPr>
        <p:grpSpPr>
          <a:xfrm>
            <a:off x="7092640" y="2508703"/>
            <a:ext cx="3729693" cy="756026"/>
            <a:chOff x="5228512" y="1869180"/>
            <a:chExt cx="2871880" cy="582143"/>
          </a:xfrm>
        </p:grpSpPr>
        <p:sp>
          <p:nvSpPr>
            <p:cNvPr id="54" name="TextBox 22"/>
            <p:cNvSpPr txBox="1"/>
            <p:nvPr/>
          </p:nvSpPr>
          <p:spPr>
            <a:xfrm>
              <a:off x="5228512" y="2063012"/>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Rectangle 73"/>
            <p:cNvSpPr/>
            <p:nvPr/>
          </p:nvSpPr>
          <p:spPr>
            <a:xfrm>
              <a:off x="5228513" y="1869180"/>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56" name="组合 55"/>
          <p:cNvGrpSpPr/>
          <p:nvPr/>
        </p:nvGrpSpPr>
        <p:grpSpPr>
          <a:xfrm>
            <a:off x="7092640" y="3495595"/>
            <a:ext cx="3729693" cy="756027"/>
            <a:chOff x="5228512" y="2629091"/>
            <a:chExt cx="2871880" cy="582144"/>
          </a:xfrm>
        </p:grpSpPr>
        <p:sp>
          <p:nvSpPr>
            <p:cNvPr id="57" name="TextBox 24"/>
            <p:cNvSpPr txBox="1"/>
            <p:nvPr/>
          </p:nvSpPr>
          <p:spPr>
            <a:xfrm>
              <a:off x="5228512" y="2822924"/>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Rectangle 75"/>
            <p:cNvSpPr/>
            <p:nvPr/>
          </p:nvSpPr>
          <p:spPr>
            <a:xfrm>
              <a:off x="5228513" y="2629091"/>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sp>
        <p:nvSpPr>
          <p:cNvPr id="59" name="Round Same Side Corner Rectangle 76"/>
          <p:cNvSpPr/>
          <p:nvPr/>
        </p:nvSpPr>
        <p:spPr>
          <a:xfrm rot="10800000" flipH="1">
            <a:off x="6912200" y="4410834"/>
            <a:ext cx="64809" cy="667586"/>
          </a:xfrm>
          <a:prstGeom prst="round2SameRect">
            <a:avLst>
              <a:gd name="adj1" fmla="val 50000"/>
              <a:gd name="adj2"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sp>
        <p:nvSpPr>
          <p:cNvPr id="69" name="Round Same Side Corner Rectangle 77"/>
          <p:cNvSpPr/>
          <p:nvPr/>
        </p:nvSpPr>
        <p:spPr>
          <a:xfrm rot="10800000" flipH="1">
            <a:off x="6914329" y="5333078"/>
            <a:ext cx="64809" cy="667586"/>
          </a:xfrm>
          <a:prstGeom prst="round2SameRect">
            <a:avLst>
              <a:gd name="adj1" fmla="val 50000"/>
              <a:gd name="adj2"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grpSp>
        <p:nvGrpSpPr>
          <p:cNvPr id="70" name="组合 69"/>
          <p:cNvGrpSpPr/>
          <p:nvPr/>
        </p:nvGrpSpPr>
        <p:grpSpPr>
          <a:xfrm>
            <a:off x="7092640" y="4366640"/>
            <a:ext cx="3729693" cy="756027"/>
            <a:chOff x="5228512" y="3299800"/>
            <a:chExt cx="2871880" cy="582144"/>
          </a:xfrm>
        </p:grpSpPr>
        <p:sp>
          <p:nvSpPr>
            <p:cNvPr id="71" name="TextBox 28"/>
            <p:cNvSpPr txBox="1"/>
            <p:nvPr/>
          </p:nvSpPr>
          <p:spPr>
            <a:xfrm>
              <a:off x="5228512" y="3493633"/>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Rectangle 79"/>
            <p:cNvSpPr/>
            <p:nvPr/>
          </p:nvSpPr>
          <p:spPr>
            <a:xfrm>
              <a:off x="5228513" y="3299800"/>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73" name="组合 72"/>
          <p:cNvGrpSpPr/>
          <p:nvPr/>
        </p:nvGrpSpPr>
        <p:grpSpPr>
          <a:xfrm>
            <a:off x="7092640" y="5353532"/>
            <a:ext cx="3729693" cy="756027"/>
            <a:chOff x="5228512" y="4059711"/>
            <a:chExt cx="2871880" cy="582144"/>
          </a:xfrm>
        </p:grpSpPr>
        <p:sp>
          <p:nvSpPr>
            <p:cNvPr id="74" name="TextBox 30"/>
            <p:cNvSpPr txBox="1"/>
            <p:nvPr/>
          </p:nvSpPr>
          <p:spPr>
            <a:xfrm>
              <a:off x="5228512" y="4253544"/>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Rectangle 81"/>
            <p:cNvSpPr/>
            <p:nvPr/>
          </p:nvSpPr>
          <p:spPr>
            <a:xfrm>
              <a:off x="5228513" y="4059711"/>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60706" y="1651917"/>
            <a:ext cx="6893771" cy="11336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矩形 59"/>
          <p:cNvSpPr/>
          <p:nvPr/>
        </p:nvSpPr>
        <p:spPr>
          <a:xfrm>
            <a:off x="5050286" y="1431498"/>
            <a:ext cx="4749028" cy="4424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b="1" dirty="0">
                <a:latin typeface="微软雅黑" panose="020B0503020204020204" pitchFamily="34" charset="-122"/>
                <a:ea typeface="微软雅黑" panose="020B0503020204020204" pitchFamily="34" charset="-122"/>
              </a:rPr>
              <a:t>点击添加标题</a:t>
            </a:r>
          </a:p>
        </p:txBody>
      </p:sp>
      <p:sp>
        <p:nvSpPr>
          <p:cNvPr id="61" name="六边形 60"/>
          <p:cNvSpPr/>
          <p:nvPr/>
        </p:nvSpPr>
        <p:spPr>
          <a:xfrm>
            <a:off x="1335527" y="3113701"/>
            <a:ext cx="1608299" cy="1386285"/>
          </a:xfrm>
          <a:prstGeom prst="hexagon">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2000" b="1" dirty="0">
                <a:latin typeface="微软雅黑" panose="020B0503020204020204" pitchFamily="34" charset="-122"/>
                <a:ea typeface="微软雅黑" panose="020B0503020204020204" pitchFamily="34" charset="-122"/>
              </a:rPr>
              <a:t>添加内容</a:t>
            </a:r>
          </a:p>
        </p:txBody>
      </p:sp>
      <p:cxnSp>
        <p:nvCxnSpPr>
          <p:cNvPr id="62" name="直接箭头连接符 61"/>
          <p:cNvCxnSpPr>
            <a:stCxn id="61" idx="5"/>
            <a:endCxn id="52" idx="1"/>
          </p:cNvCxnSpPr>
          <p:nvPr/>
        </p:nvCxnSpPr>
        <p:spPr>
          <a:xfrm flipV="1">
            <a:off x="2597256" y="2218754"/>
            <a:ext cx="1363450" cy="89494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61" idx="0"/>
            <a:endCxn id="66" idx="1"/>
          </p:cNvCxnSpPr>
          <p:nvPr/>
        </p:nvCxnSpPr>
        <p:spPr>
          <a:xfrm flipV="1">
            <a:off x="2943826" y="3803918"/>
            <a:ext cx="1016880" cy="292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61" idx="1"/>
            <a:endCxn id="76" idx="1"/>
          </p:cNvCxnSpPr>
          <p:nvPr/>
        </p:nvCxnSpPr>
        <p:spPr>
          <a:xfrm>
            <a:off x="2597256" y="4499986"/>
            <a:ext cx="1363450" cy="917385"/>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5" name="TextBox 33"/>
          <p:cNvSpPr txBox="1"/>
          <p:nvPr/>
        </p:nvSpPr>
        <p:spPr>
          <a:xfrm>
            <a:off x="4359982" y="2019054"/>
            <a:ext cx="6129636" cy="607775"/>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矩形 65"/>
          <p:cNvSpPr/>
          <p:nvPr/>
        </p:nvSpPr>
        <p:spPr>
          <a:xfrm>
            <a:off x="3960706" y="3237081"/>
            <a:ext cx="6893771" cy="11336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矩形 66"/>
          <p:cNvSpPr/>
          <p:nvPr/>
        </p:nvSpPr>
        <p:spPr>
          <a:xfrm>
            <a:off x="5050286" y="3027040"/>
            <a:ext cx="4749028" cy="4424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b="1">
                <a:latin typeface="微软雅黑" panose="020B0503020204020204" pitchFamily="34" charset="-122"/>
                <a:ea typeface="微软雅黑" panose="020B0503020204020204" pitchFamily="34" charset="-122"/>
              </a:rPr>
              <a:t>点击添加标题</a:t>
            </a:r>
          </a:p>
        </p:txBody>
      </p:sp>
      <p:sp>
        <p:nvSpPr>
          <p:cNvPr id="68" name="TextBox 36"/>
          <p:cNvSpPr txBox="1"/>
          <p:nvPr/>
        </p:nvSpPr>
        <p:spPr>
          <a:xfrm>
            <a:off x="4359982" y="3628536"/>
            <a:ext cx="6129636" cy="607775"/>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矩形 75"/>
          <p:cNvSpPr/>
          <p:nvPr/>
        </p:nvSpPr>
        <p:spPr>
          <a:xfrm>
            <a:off x="3960706" y="4850534"/>
            <a:ext cx="6893771" cy="11336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p:cNvSpPr/>
          <p:nvPr/>
        </p:nvSpPr>
        <p:spPr>
          <a:xfrm>
            <a:off x="5050286" y="4640495"/>
            <a:ext cx="4749028" cy="4424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b="1">
                <a:latin typeface="微软雅黑" panose="020B0503020204020204" pitchFamily="34" charset="-122"/>
                <a:ea typeface="微软雅黑" panose="020B0503020204020204" pitchFamily="34" charset="-122"/>
              </a:rPr>
              <a:t>点击添加标题</a:t>
            </a:r>
          </a:p>
        </p:txBody>
      </p:sp>
      <p:sp>
        <p:nvSpPr>
          <p:cNvPr id="78" name="TextBox 39"/>
          <p:cNvSpPr txBox="1"/>
          <p:nvPr/>
        </p:nvSpPr>
        <p:spPr>
          <a:xfrm>
            <a:off x="4359982" y="5241989"/>
            <a:ext cx="6129636" cy="607775"/>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66"/>
          <p:cNvGrpSpPr/>
          <p:nvPr/>
        </p:nvGrpSpPr>
        <p:grpSpPr bwMode="auto">
          <a:xfrm>
            <a:off x="695400" y="1125747"/>
            <a:ext cx="5815218" cy="4890988"/>
            <a:chOff x="720" y="839"/>
            <a:chExt cx="3740" cy="3146"/>
          </a:xfrm>
          <a:solidFill>
            <a:schemeClr val="bg1">
              <a:lumMod val="85000"/>
            </a:schemeClr>
          </a:solidFill>
        </p:grpSpPr>
        <p:sp>
          <p:nvSpPr>
            <p:cNvPr id="27"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95000"/>
                </a:schemeClr>
              </a:solidFill>
              <a:prstDash val="solid"/>
              <a:round/>
            </a:ln>
          </p:spPr>
          <p:txBody>
            <a:bodyPr/>
            <a:lstStyle/>
            <a:p>
              <a:endParaRPr lang="zh-CN" altLang="en-US"/>
            </a:p>
          </p:txBody>
        </p:sp>
        <p:sp>
          <p:nvSpPr>
            <p:cNvPr id="28"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95000"/>
                </a:schemeClr>
              </a:solidFill>
              <a:prstDash val="solid"/>
              <a:round/>
            </a:ln>
          </p:spPr>
          <p:txBody>
            <a:bodyPr/>
            <a:lstStyle/>
            <a:p>
              <a:endParaRPr lang="zh-CN" altLang="en-US"/>
            </a:p>
          </p:txBody>
        </p:sp>
        <p:sp>
          <p:nvSpPr>
            <p:cNvPr id="29"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95000"/>
                </a:schemeClr>
              </a:solidFill>
              <a:prstDash val="solid"/>
              <a:round/>
            </a:ln>
          </p:spPr>
          <p:txBody>
            <a:bodyPr/>
            <a:lstStyle/>
            <a:p>
              <a:endParaRPr lang="zh-CN" altLang="en-US"/>
            </a:p>
          </p:txBody>
        </p:sp>
        <p:sp>
          <p:nvSpPr>
            <p:cNvPr id="30"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95000"/>
                </a:schemeClr>
              </a:solidFill>
              <a:prstDash val="solid"/>
              <a:round/>
            </a:ln>
          </p:spPr>
          <p:txBody>
            <a:bodyPr/>
            <a:lstStyle/>
            <a:p>
              <a:endParaRPr lang="zh-CN" altLang="en-US"/>
            </a:p>
          </p:txBody>
        </p:sp>
        <p:sp>
          <p:nvSpPr>
            <p:cNvPr id="31"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95000"/>
                </a:schemeClr>
              </a:solidFill>
              <a:prstDash val="solid"/>
              <a:round/>
            </a:ln>
          </p:spPr>
          <p:txBody>
            <a:bodyPr/>
            <a:lstStyle/>
            <a:p>
              <a:endParaRPr lang="zh-CN" altLang="en-US"/>
            </a:p>
          </p:txBody>
        </p:sp>
        <p:sp>
          <p:nvSpPr>
            <p:cNvPr id="32"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95000"/>
                </a:schemeClr>
              </a:solidFill>
              <a:prstDash val="solid"/>
              <a:round/>
            </a:ln>
          </p:spPr>
          <p:txBody>
            <a:bodyPr/>
            <a:lstStyle/>
            <a:p>
              <a:endParaRPr lang="zh-CN" altLang="en-US"/>
            </a:p>
          </p:txBody>
        </p:sp>
        <p:sp>
          <p:nvSpPr>
            <p:cNvPr id="33"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95000"/>
                </a:schemeClr>
              </a:solidFill>
              <a:prstDash val="solid"/>
              <a:round/>
            </a:ln>
          </p:spPr>
          <p:txBody>
            <a:bodyPr/>
            <a:lstStyle/>
            <a:p>
              <a:endParaRPr lang="zh-CN" altLang="en-US"/>
            </a:p>
          </p:txBody>
        </p:sp>
        <p:sp>
          <p:nvSpPr>
            <p:cNvPr id="34"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95000"/>
                </a:schemeClr>
              </a:solidFill>
              <a:prstDash val="solid"/>
              <a:round/>
            </a:ln>
          </p:spPr>
          <p:txBody>
            <a:bodyPr/>
            <a:lstStyle/>
            <a:p>
              <a:endParaRPr lang="zh-CN" altLang="en-US"/>
            </a:p>
          </p:txBody>
        </p:sp>
        <p:sp>
          <p:nvSpPr>
            <p:cNvPr id="35"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95000"/>
                </a:schemeClr>
              </a:solidFill>
              <a:prstDash val="solid"/>
              <a:round/>
            </a:ln>
          </p:spPr>
          <p:txBody>
            <a:bodyPr/>
            <a:lstStyle/>
            <a:p>
              <a:endParaRPr lang="zh-CN" altLang="en-US"/>
            </a:p>
          </p:txBody>
        </p:sp>
        <p:sp>
          <p:nvSpPr>
            <p:cNvPr id="36"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95000"/>
                </a:schemeClr>
              </a:solidFill>
              <a:prstDash val="solid"/>
              <a:round/>
            </a:ln>
          </p:spPr>
          <p:txBody>
            <a:bodyPr/>
            <a:lstStyle/>
            <a:p>
              <a:endParaRPr lang="zh-CN" altLang="en-US"/>
            </a:p>
          </p:txBody>
        </p:sp>
        <p:sp>
          <p:nvSpPr>
            <p:cNvPr id="37"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95000"/>
                </a:schemeClr>
              </a:solidFill>
              <a:prstDash val="solid"/>
              <a:round/>
            </a:ln>
          </p:spPr>
          <p:txBody>
            <a:bodyPr/>
            <a:lstStyle/>
            <a:p>
              <a:endParaRPr lang="zh-CN" altLang="en-US"/>
            </a:p>
          </p:txBody>
        </p:sp>
        <p:sp>
          <p:nvSpPr>
            <p:cNvPr id="38"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95000"/>
                </a:schemeClr>
              </a:solidFill>
              <a:prstDash val="solid"/>
              <a:round/>
            </a:ln>
          </p:spPr>
          <p:txBody>
            <a:bodyPr/>
            <a:lstStyle/>
            <a:p>
              <a:endParaRPr lang="zh-CN" altLang="en-US"/>
            </a:p>
          </p:txBody>
        </p:sp>
        <p:sp>
          <p:nvSpPr>
            <p:cNvPr id="39"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95000"/>
                </a:schemeClr>
              </a:solidFill>
              <a:prstDash val="solid"/>
              <a:round/>
            </a:ln>
          </p:spPr>
          <p:txBody>
            <a:bodyPr/>
            <a:lstStyle/>
            <a:p>
              <a:endParaRPr lang="zh-CN" altLang="en-US"/>
            </a:p>
          </p:txBody>
        </p:sp>
        <p:sp>
          <p:nvSpPr>
            <p:cNvPr id="40"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95000"/>
                </a:schemeClr>
              </a:solidFill>
              <a:prstDash val="solid"/>
              <a:round/>
            </a:ln>
          </p:spPr>
          <p:txBody>
            <a:bodyPr/>
            <a:lstStyle/>
            <a:p>
              <a:endParaRPr lang="zh-CN" altLang="en-US"/>
            </a:p>
          </p:txBody>
        </p:sp>
        <p:sp>
          <p:nvSpPr>
            <p:cNvPr id="41"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95000"/>
                </a:schemeClr>
              </a:solidFill>
              <a:prstDash val="solid"/>
              <a:round/>
            </a:ln>
          </p:spPr>
          <p:txBody>
            <a:bodyPr/>
            <a:lstStyle/>
            <a:p>
              <a:endParaRPr lang="zh-CN" altLang="en-US"/>
            </a:p>
          </p:txBody>
        </p:sp>
        <p:sp>
          <p:nvSpPr>
            <p:cNvPr id="42"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95000"/>
                </a:schemeClr>
              </a:solidFill>
              <a:prstDash val="solid"/>
              <a:round/>
            </a:ln>
          </p:spPr>
          <p:txBody>
            <a:bodyPr/>
            <a:lstStyle/>
            <a:p>
              <a:endParaRPr lang="zh-CN" altLang="en-US"/>
            </a:p>
          </p:txBody>
        </p:sp>
        <p:sp>
          <p:nvSpPr>
            <p:cNvPr id="43"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95000"/>
                </a:schemeClr>
              </a:solidFill>
              <a:prstDash val="solid"/>
              <a:round/>
            </a:ln>
          </p:spPr>
          <p:txBody>
            <a:bodyPr/>
            <a:lstStyle/>
            <a:p>
              <a:endParaRPr lang="zh-CN" altLang="en-US"/>
            </a:p>
          </p:txBody>
        </p:sp>
        <p:sp>
          <p:nvSpPr>
            <p:cNvPr id="44"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95000"/>
                </a:schemeClr>
              </a:solidFill>
              <a:prstDash val="solid"/>
              <a:round/>
            </a:ln>
          </p:spPr>
          <p:txBody>
            <a:bodyPr/>
            <a:lstStyle/>
            <a:p>
              <a:endParaRPr lang="zh-CN" altLang="en-US"/>
            </a:p>
          </p:txBody>
        </p:sp>
        <p:sp>
          <p:nvSpPr>
            <p:cNvPr id="45"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95000"/>
                </a:schemeClr>
              </a:solidFill>
              <a:prstDash val="solid"/>
              <a:round/>
            </a:ln>
          </p:spPr>
          <p:txBody>
            <a:bodyPr/>
            <a:lstStyle/>
            <a:p>
              <a:endParaRPr lang="zh-CN" altLang="en-US"/>
            </a:p>
          </p:txBody>
        </p:sp>
        <p:sp>
          <p:nvSpPr>
            <p:cNvPr id="46"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95000"/>
                </a:schemeClr>
              </a:solidFill>
              <a:prstDash val="solid"/>
              <a:round/>
            </a:ln>
          </p:spPr>
          <p:txBody>
            <a:bodyPr/>
            <a:lstStyle/>
            <a:p>
              <a:endParaRPr lang="zh-CN" altLang="en-US"/>
            </a:p>
          </p:txBody>
        </p:sp>
        <p:sp>
          <p:nvSpPr>
            <p:cNvPr id="47"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95000"/>
                </a:schemeClr>
              </a:solidFill>
              <a:prstDash val="solid"/>
              <a:round/>
            </a:ln>
          </p:spPr>
          <p:txBody>
            <a:bodyPr/>
            <a:lstStyle/>
            <a:p>
              <a:endParaRPr lang="zh-CN" altLang="en-US"/>
            </a:p>
          </p:txBody>
        </p:sp>
        <p:sp>
          <p:nvSpPr>
            <p:cNvPr id="48"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95000"/>
                </a:schemeClr>
              </a:solidFill>
              <a:prstDash val="solid"/>
              <a:round/>
            </a:ln>
          </p:spPr>
          <p:txBody>
            <a:bodyPr/>
            <a:lstStyle/>
            <a:p>
              <a:endParaRPr lang="zh-CN" altLang="en-US"/>
            </a:p>
          </p:txBody>
        </p:sp>
        <p:sp>
          <p:nvSpPr>
            <p:cNvPr id="49"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95000"/>
                </a:schemeClr>
              </a:solidFill>
              <a:prstDash val="solid"/>
              <a:round/>
            </a:ln>
          </p:spPr>
          <p:txBody>
            <a:bodyPr/>
            <a:lstStyle/>
            <a:p>
              <a:endParaRPr lang="zh-CN" altLang="en-US"/>
            </a:p>
          </p:txBody>
        </p:sp>
        <p:sp>
          <p:nvSpPr>
            <p:cNvPr id="50"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95000"/>
                </a:schemeClr>
              </a:solidFill>
              <a:prstDash val="solid"/>
              <a:round/>
            </a:ln>
          </p:spPr>
          <p:txBody>
            <a:bodyPr/>
            <a:lstStyle/>
            <a:p>
              <a:endParaRPr lang="zh-CN" altLang="en-US"/>
            </a:p>
          </p:txBody>
        </p:sp>
        <p:sp>
          <p:nvSpPr>
            <p:cNvPr id="51"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95000"/>
                </a:schemeClr>
              </a:solidFill>
              <a:prstDash val="solid"/>
              <a:round/>
            </a:ln>
          </p:spPr>
          <p:txBody>
            <a:bodyPr/>
            <a:lstStyle/>
            <a:p>
              <a:endParaRPr lang="zh-CN" altLang="en-US"/>
            </a:p>
          </p:txBody>
        </p:sp>
        <p:sp>
          <p:nvSpPr>
            <p:cNvPr id="53"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95000"/>
                </a:schemeClr>
              </a:solidFill>
              <a:prstDash val="solid"/>
              <a:round/>
            </a:ln>
          </p:spPr>
          <p:txBody>
            <a:bodyPr/>
            <a:lstStyle/>
            <a:p>
              <a:endParaRPr lang="zh-CN" altLang="en-US"/>
            </a:p>
          </p:txBody>
        </p:sp>
        <p:sp>
          <p:nvSpPr>
            <p:cNvPr id="54"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95000"/>
                </a:schemeClr>
              </a:solidFill>
              <a:prstDash val="solid"/>
              <a:round/>
            </a:ln>
          </p:spPr>
          <p:txBody>
            <a:bodyPr/>
            <a:lstStyle/>
            <a:p>
              <a:endParaRPr lang="zh-CN" altLang="en-US"/>
            </a:p>
          </p:txBody>
        </p:sp>
        <p:sp>
          <p:nvSpPr>
            <p:cNvPr id="55"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95000"/>
                </a:schemeClr>
              </a:solidFill>
              <a:prstDash val="solid"/>
              <a:round/>
            </a:ln>
          </p:spPr>
          <p:txBody>
            <a:bodyPr/>
            <a:lstStyle/>
            <a:p>
              <a:endParaRPr lang="zh-CN" altLang="en-US"/>
            </a:p>
          </p:txBody>
        </p:sp>
        <p:sp>
          <p:nvSpPr>
            <p:cNvPr id="56"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95000"/>
                </a:schemeClr>
              </a:solidFill>
              <a:prstDash val="solid"/>
              <a:round/>
            </a:ln>
          </p:spPr>
          <p:txBody>
            <a:bodyPr/>
            <a:lstStyle/>
            <a:p>
              <a:endParaRPr lang="zh-CN" altLang="en-US"/>
            </a:p>
          </p:txBody>
        </p:sp>
        <p:sp>
          <p:nvSpPr>
            <p:cNvPr id="57"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95000"/>
                </a:schemeClr>
              </a:solidFill>
              <a:prstDash val="solid"/>
              <a:round/>
            </a:ln>
          </p:spPr>
          <p:txBody>
            <a:bodyPr/>
            <a:lstStyle/>
            <a:p>
              <a:endParaRPr lang="zh-CN" altLang="en-US"/>
            </a:p>
          </p:txBody>
        </p:sp>
        <p:sp>
          <p:nvSpPr>
            <p:cNvPr id="58"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95000"/>
                </a:schemeClr>
              </a:solidFill>
              <a:prstDash val="solid"/>
              <a:round/>
            </a:ln>
          </p:spPr>
          <p:txBody>
            <a:bodyPr/>
            <a:lstStyle/>
            <a:p>
              <a:endParaRPr lang="zh-CN" altLang="en-US"/>
            </a:p>
          </p:txBody>
        </p:sp>
        <p:sp>
          <p:nvSpPr>
            <p:cNvPr id="59"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95000"/>
                </a:schemeClr>
              </a:solidFill>
              <a:prstDash val="solid"/>
              <a:round/>
            </a:ln>
          </p:spPr>
          <p:txBody>
            <a:bodyPr/>
            <a:lstStyle/>
            <a:p>
              <a:endParaRPr lang="zh-CN" altLang="en-US"/>
            </a:p>
          </p:txBody>
        </p:sp>
        <p:sp>
          <p:nvSpPr>
            <p:cNvPr id="69"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95000"/>
                </a:schemeClr>
              </a:solidFill>
              <a:prstDash val="solid"/>
              <a:round/>
            </a:ln>
          </p:spPr>
          <p:txBody>
            <a:bodyPr/>
            <a:lstStyle/>
            <a:p>
              <a:endParaRPr lang="zh-CN" altLang="en-US"/>
            </a:p>
          </p:txBody>
        </p:sp>
        <p:sp>
          <p:nvSpPr>
            <p:cNvPr id="70"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95000"/>
                </a:schemeClr>
              </a:solidFill>
              <a:prstDash val="solid"/>
              <a:round/>
            </a:ln>
          </p:spPr>
          <p:txBody>
            <a:bodyPr/>
            <a:lstStyle/>
            <a:p>
              <a:endParaRPr lang="zh-CN" altLang="en-US"/>
            </a:p>
          </p:txBody>
        </p:sp>
        <p:sp>
          <p:nvSpPr>
            <p:cNvPr id="71"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95000"/>
                </a:schemeClr>
              </a:solidFill>
              <a:prstDash val="solid"/>
              <a:round/>
            </a:ln>
          </p:spPr>
          <p:txBody>
            <a:bodyPr/>
            <a:lstStyle/>
            <a:p>
              <a:endParaRPr lang="zh-CN" altLang="en-US"/>
            </a:p>
          </p:txBody>
        </p:sp>
        <p:sp>
          <p:nvSpPr>
            <p:cNvPr id="72"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95000"/>
                </a:schemeClr>
              </a:solidFill>
              <a:prstDash val="solid"/>
              <a:round/>
            </a:ln>
          </p:spPr>
          <p:txBody>
            <a:bodyPr/>
            <a:lstStyle/>
            <a:p>
              <a:endParaRPr lang="zh-CN" altLang="en-US"/>
            </a:p>
          </p:txBody>
        </p:sp>
        <p:sp>
          <p:nvSpPr>
            <p:cNvPr id="73"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95000"/>
                </a:schemeClr>
              </a:solidFill>
              <a:prstDash val="solid"/>
              <a:round/>
            </a:ln>
          </p:spPr>
          <p:txBody>
            <a:bodyPr/>
            <a:lstStyle/>
            <a:p>
              <a:endParaRPr lang="zh-CN" altLang="en-US"/>
            </a:p>
          </p:txBody>
        </p:sp>
        <p:sp>
          <p:nvSpPr>
            <p:cNvPr id="74"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95000"/>
                </a:schemeClr>
              </a:solidFill>
              <a:prstDash val="solid"/>
              <a:round/>
            </a:ln>
          </p:spPr>
          <p:txBody>
            <a:bodyPr/>
            <a:lstStyle/>
            <a:p>
              <a:endParaRPr lang="zh-CN" altLang="en-US"/>
            </a:p>
          </p:txBody>
        </p:sp>
        <p:sp>
          <p:nvSpPr>
            <p:cNvPr id="75"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95000"/>
                </a:schemeClr>
              </a:solidFill>
              <a:prstDash val="solid"/>
              <a:round/>
            </a:ln>
          </p:spPr>
          <p:txBody>
            <a:bodyPr/>
            <a:lstStyle/>
            <a:p>
              <a:endParaRPr lang="zh-CN" altLang="en-US"/>
            </a:p>
          </p:txBody>
        </p:sp>
        <p:sp>
          <p:nvSpPr>
            <p:cNvPr id="79"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95000"/>
                </a:schemeClr>
              </a:solidFill>
              <a:prstDash val="solid"/>
              <a:round/>
            </a:ln>
          </p:spPr>
          <p:txBody>
            <a:bodyPr/>
            <a:lstStyle/>
            <a:p>
              <a:endParaRPr lang="zh-CN" altLang="en-US"/>
            </a:p>
          </p:txBody>
        </p:sp>
        <p:sp>
          <p:nvSpPr>
            <p:cNvPr id="80"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95000"/>
                </a:schemeClr>
              </a:solidFill>
              <a:prstDash val="solid"/>
              <a:round/>
            </a:ln>
          </p:spPr>
          <p:txBody>
            <a:bodyPr/>
            <a:lstStyle/>
            <a:p>
              <a:endParaRPr lang="zh-CN" altLang="en-US"/>
            </a:p>
          </p:txBody>
        </p:sp>
        <p:sp>
          <p:nvSpPr>
            <p:cNvPr id="81"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95000"/>
                </a:schemeClr>
              </a:solidFill>
              <a:prstDash val="solid"/>
              <a:round/>
            </a:ln>
          </p:spPr>
          <p:txBody>
            <a:bodyPr/>
            <a:lstStyle/>
            <a:p>
              <a:endParaRPr lang="zh-CN" altLang="en-US"/>
            </a:p>
          </p:txBody>
        </p:sp>
        <p:sp>
          <p:nvSpPr>
            <p:cNvPr id="82"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95000"/>
                </a:schemeClr>
              </a:solidFill>
              <a:prstDash val="solid"/>
              <a:round/>
            </a:ln>
          </p:spPr>
          <p:txBody>
            <a:bodyPr/>
            <a:lstStyle/>
            <a:p>
              <a:endParaRPr lang="zh-CN" altLang="en-US"/>
            </a:p>
          </p:txBody>
        </p:sp>
        <p:sp>
          <p:nvSpPr>
            <p:cNvPr id="83"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95000"/>
                </a:schemeClr>
              </a:solidFill>
              <a:prstDash val="solid"/>
              <a:round/>
            </a:ln>
          </p:spPr>
          <p:txBody>
            <a:bodyPr/>
            <a:lstStyle/>
            <a:p>
              <a:endParaRPr lang="zh-CN" altLang="en-US"/>
            </a:p>
          </p:txBody>
        </p:sp>
        <p:sp>
          <p:nvSpPr>
            <p:cNvPr id="84"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95000"/>
                </a:schemeClr>
              </a:solidFill>
              <a:prstDash val="solid"/>
              <a:round/>
            </a:ln>
          </p:spPr>
          <p:txBody>
            <a:bodyPr/>
            <a:lstStyle/>
            <a:p>
              <a:endParaRPr lang="zh-CN" altLang="en-US"/>
            </a:p>
          </p:txBody>
        </p:sp>
        <p:sp>
          <p:nvSpPr>
            <p:cNvPr id="85"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95000"/>
                </a:schemeClr>
              </a:solidFill>
              <a:prstDash val="solid"/>
              <a:round/>
            </a:ln>
          </p:spPr>
          <p:txBody>
            <a:bodyPr/>
            <a:lstStyle/>
            <a:p>
              <a:endParaRPr lang="zh-CN" altLang="en-US"/>
            </a:p>
          </p:txBody>
        </p:sp>
        <p:sp>
          <p:nvSpPr>
            <p:cNvPr id="86"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95000"/>
                </a:schemeClr>
              </a:solidFill>
              <a:prstDash val="solid"/>
              <a:round/>
            </a:ln>
          </p:spPr>
          <p:txBody>
            <a:bodyPr/>
            <a:lstStyle/>
            <a:p>
              <a:endParaRPr lang="zh-CN" altLang="en-US"/>
            </a:p>
          </p:txBody>
        </p:sp>
        <p:sp>
          <p:nvSpPr>
            <p:cNvPr id="87"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95000"/>
                </a:schemeClr>
              </a:solidFill>
              <a:prstDash val="solid"/>
              <a:round/>
            </a:ln>
          </p:spPr>
          <p:txBody>
            <a:bodyPr/>
            <a:lstStyle/>
            <a:p>
              <a:endParaRPr lang="zh-CN" altLang="en-US"/>
            </a:p>
          </p:txBody>
        </p:sp>
        <p:sp>
          <p:nvSpPr>
            <p:cNvPr id="88"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95000"/>
                </a:schemeClr>
              </a:solidFill>
              <a:prstDash val="solid"/>
              <a:round/>
            </a:ln>
          </p:spPr>
          <p:txBody>
            <a:bodyPr/>
            <a:lstStyle/>
            <a:p>
              <a:endParaRPr lang="zh-CN" altLang="en-US"/>
            </a:p>
          </p:txBody>
        </p:sp>
        <p:sp>
          <p:nvSpPr>
            <p:cNvPr id="89"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95000"/>
                </a:schemeClr>
              </a:solidFill>
              <a:prstDash val="solid"/>
              <a:round/>
            </a:ln>
          </p:spPr>
          <p:txBody>
            <a:bodyPr/>
            <a:lstStyle/>
            <a:p>
              <a:endParaRPr lang="zh-CN" altLang="en-US"/>
            </a:p>
          </p:txBody>
        </p:sp>
        <p:sp>
          <p:nvSpPr>
            <p:cNvPr id="90"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95000"/>
                </a:schemeClr>
              </a:solidFill>
              <a:prstDash val="solid"/>
              <a:round/>
            </a:ln>
          </p:spPr>
          <p:txBody>
            <a:bodyPr/>
            <a:lstStyle/>
            <a:p>
              <a:endParaRPr lang="zh-CN" altLang="en-US"/>
            </a:p>
          </p:txBody>
        </p:sp>
        <p:sp>
          <p:nvSpPr>
            <p:cNvPr id="91"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95000"/>
                </a:schemeClr>
              </a:solidFill>
              <a:prstDash val="solid"/>
              <a:round/>
            </a:ln>
          </p:spPr>
          <p:txBody>
            <a:bodyPr/>
            <a:lstStyle/>
            <a:p>
              <a:endParaRPr lang="zh-CN" altLang="en-US"/>
            </a:p>
          </p:txBody>
        </p:sp>
        <p:sp>
          <p:nvSpPr>
            <p:cNvPr id="92"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95000"/>
                </a:schemeClr>
              </a:solidFill>
              <a:prstDash val="solid"/>
              <a:round/>
            </a:ln>
          </p:spPr>
          <p:txBody>
            <a:bodyPr/>
            <a:lstStyle/>
            <a:p>
              <a:endParaRPr lang="zh-CN" altLang="en-US"/>
            </a:p>
          </p:txBody>
        </p:sp>
        <p:sp>
          <p:nvSpPr>
            <p:cNvPr id="93"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95000"/>
                </a:schemeClr>
              </a:solidFill>
              <a:prstDash val="solid"/>
              <a:round/>
            </a:ln>
          </p:spPr>
          <p:txBody>
            <a:bodyPr/>
            <a:lstStyle/>
            <a:p>
              <a:endParaRPr lang="zh-CN" altLang="en-US"/>
            </a:p>
          </p:txBody>
        </p:sp>
        <p:sp>
          <p:nvSpPr>
            <p:cNvPr id="94"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95000"/>
                </a:schemeClr>
              </a:solidFill>
              <a:prstDash val="solid"/>
              <a:round/>
            </a:ln>
          </p:spPr>
          <p:txBody>
            <a:bodyPr/>
            <a:lstStyle/>
            <a:p>
              <a:endParaRPr lang="zh-CN" altLang="en-US"/>
            </a:p>
          </p:txBody>
        </p:sp>
        <p:sp>
          <p:nvSpPr>
            <p:cNvPr id="95"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95000"/>
                </a:schemeClr>
              </a:solidFill>
              <a:prstDash val="solid"/>
              <a:round/>
            </a:ln>
          </p:spPr>
          <p:txBody>
            <a:bodyPr/>
            <a:lstStyle/>
            <a:p>
              <a:endParaRPr lang="zh-CN" altLang="en-US"/>
            </a:p>
          </p:txBody>
        </p:sp>
        <p:sp>
          <p:nvSpPr>
            <p:cNvPr id="96"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95000"/>
                </a:schemeClr>
              </a:solidFill>
              <a:prstDash val="solid"/>
              <a:round/>
            </a:ln>
          </p:spPr>
          <p:txBody>
            <a:bodyPr/>
            <a:lstStyle/>
            <a:p>
              <a:endParaRPr lang="zh-CN" altLang="en-US"/>
            </a:p>
          </p:txBody>
        </p:sp>
        <p:sp>
          <p:nvSpPr>
            <p:cNvPr id="97"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95000"/>
                </a:schemeClr>
              </a:solidFill>
              <a:prstDash val="solid"/>
              <a:round/>
            </a:ln>
          </p:spPr>
          <p:txBody>
            <a:bodyPr/>
            <a:lstStyle/>
            <a:p>
              <a:endParaRPr lang="zh-CN" altLang="en-US"/>
            </a:p>
          </p:txBody>
        </p:sp>
        <p:sp>
          <p:nvSpPr>
            <p:cNvPr id="98"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95000"/>
                </a:schemeClr>
              </a:solidFill>
              <a:prstDash val="solid"/>
              <a:round/>
            </a:ln>
          </p:spPr>
          <p:txBody>
            <a:bodyPr/>
            <a:lstStyle/>
            <a:p>
              <a:endParaRPr lang="zh-CN" altLang="en-US"/>
            </a:p>
          </p:txBody>
        </p:sp>
        <p:sp>
          <p:nvSpPr>
            <p:cNvPr id="99"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95000"/>
                </a:schemeClr>
              </a:solidFill>
              <a:prstDash val="solid"/>
              <a:round/>
            </a:ln>
          </p:spPr>
          <p:txBody>
            <a:bodyPr/>
            <a:lstStyle/>
            <a:p>
              <a:endParaRPr lang="zh-CN" altLang="en-US"/>
            </a:p>
          </p:txBody>
        </p:sp>
        <p:sp>
          <p:nvSpPr>
            <p:cNvPr id="100"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95000"/>
                </a:schemeClr>
              </a:solidFill>
              <a:prstDash val="solid"/>
              <a:round/>
            </a:ln>
          </p:spPr>
          <p:txBody>
            <a:bodyPr/>
            <a:lstStyle/>
            <a:p>
              <a:endParaRPr lang="zh-CN" altLang="en-US"/>
            </a:p>
          </p:txBody>
        </p:sp>
        <p:sp>
          <p:nvSpPr>
            <p:cNvPr id="101"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95000"/>
                </a:schemeClr>
              </a:solidFill>
              <a:prstDash val="solid"/>
              <a:round/>
            </a:ln>
          </p:spPr>
          <p:txBody>
            <a:bodyPr/>
            <a:lstStyle/>
            <a:p>
              <a:endParaRPr lang="zh-CN" altLang="en-US"/>
            </a:p>
          </p:txBody>
        </p:sp>
      </p:grpSp>
      <p:sp>
        <p:nvSpPr>
          <p:cNvPr id="102" name="Freeform 78"/>
          <p:cNvSpPr/>
          <p:nvPr/>
        </p:nvSpPr>
        <p:spPr bwMode="gray">
          <a:xfrm>
            <a:off x="4532822" y="4981325"/>
            <a:ext cx="876947" cy="746241"/>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43CF"/>
          </a:solidFill>
          <a:ln w="6350">
            <a:solidFill>
              <a:srgbClr val="FFFFFF"/>
            </a:solidFill>
            <a:prstDash val="solid"/>
            <a:round/>
          </a:ln>
        </p:spPr>
        <p:txBody>
          <a:bodyPr lIns="68567" tIns="34284" rIns="68567" bIns="34284"/>
          <a:lstStyle/>
          <a:p>
            <a:endParaRPr lang="zh-CN" altLang="en-US"/>
          </a:p>
        </p:txBody>
      </p:sp>
      <p:sp>
        <p:nvSpPr>
          <p:cNvPr id="103" name="Freeform 92"/>
          <p:cNvSpPr/>
          <p:nvPr/>
        </p:nvSpPr>
        <p:spPr bwMode="gray">
          <a:xfrm>
            <a:off x="4941754" y="3252534"/>
            <a:ext cx="766552" cy="514596"/>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43CF"/>
          </a:solidFill>
          <a:ln w="6350">
            <a:solidFill>
              <a:srgbClr val="FFFFFF"/>
            </a:solidFill>
            <a:prstDash val="solid"/>
            <a:round/>
          </a:ln>
        </p:spPr>
        <p:txBody>
          <a:bodyPr lIns="68567" tIns="34284" rIns="68567" bIns="34284"/>
          <a:lstStyle/>
          <a:p>
            <a:endParaRPr lang="zh-CN" altLang="en-US"/>
          </a:p>
        </p:txBody>
      </p:sp>
      <p:sp>
        <p:nvSpPr>
          <p:cNvPr id="104" name="Freeform 100"/>
          <p:cNvSpPr/>
          <p:nvPr/>
        </p:nvSpPr>
        <p:spPr bwMode="gray">
          <a:xfrm>
            <a:off x="5240290" y="2462762"/>
            <a:ext cx="668594" cy="666954"/>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43CF"/>
          </a:solidFill>
          <a:ln w="6350">
            <a:solidFill>
              <a:srgbClr val="FFFFFF"/>
            </a:solidFill>
            <a:prstDash val="solid"/>
            <a:round/>
          </a:ln>
        </p:spPr>
        <p:txBody>
          <a:bodyPr lIns="68567" tIns="34284" rIns="68567" bIns="34284"/>
          <a:lstStyle/>
          <a:p>
            <a:endParaRPr lang="zh-CN" altLang="en-US"/>
          </a:p>
        </p:txBody>
      </p:sp>
      <p:sp>
        <p:nvSpPr>
          <p:cNvPr id="105" name="Freeform 82"/>
          <p:cNvSpPr/>
          <p:nvPr/>
        </p:nvSpPr>
        <p:spPr bwMode="gray">
          <a:xfrm>
            <a:off x="5403673" y="4138694"/>
            <a:ext cx="440029" cy="49438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43CF"/>
          </a:solidFill>
          <a:ln w="6350">
            <a:solidFill>
              <a:srgbClr val="FFFFFF"/>
            </a:solidFill>
            <a:prstDash val="solid"/>
            <a:round/>
          </a:ln>
        </p:spPr>
        <p:txBody>
          <a:bodyPr lIns="68567" tIns="34284" rIns="68567" bIns="34284"/>
          <a:lstStyle/>
          <a:p>
            <a:endParaRPr lang="zh-CN" altLang="en-US"/>
          </a:p>
        </p:txBody>
      </p:sp>
      <p:cxnSp>
        <p:nvCxnSpPr>
          <p:cNvPr id="106" name="直接连接符 105"/>
          <p:cNvCxnSpPr/>
          <p:nvPr/>
        </p:nvCxnSpPr>
        <p:spPr>
          <a:xfrm>
            <a:off x="5828362" y="2881747"/>
            <a:ext cx="247224" cy="2433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6075586" y="3125052"/>
            <a:ext cx="220537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5619294" y="3380714"/>
            <a:ext cx="247224" cy="2433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5866520" y="3624020"/>
            <a:ext cx="241443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5765836" y="4273952"/>
            <a:ext cx="309749" cy="20055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6075586" y="4273952"/>
            <a:ext cx="220537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120565" y="5401864"/>
            <a:ext cx="247224" cy="2433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5367788" y="5645170"/>
            <a:ext cx="28022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6743559" y="2725858"/>
            <a:ext cx="1386458" cy="331537"/>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5" name="矩形 114"/>
          <p:cNvSpPr/>
          <p:nvPr/>
        </p:nvSpPr>
        <p:spPr>
          <a:xfrm>
            <a:off x="6743559" y="3289659"/>
            <a:ext cx="1386458" cy="331537"/>
          </a:xfrm>
          <a:prstGeom prst="rect">
            <a:avLst/>
          </a:prstGeom>
        </p:spPr>
        <p:txBody>
          <a:bodyPr wrap="none" lIns="68567" tIns="34284" rIns="68567" bIns="34284">
            <a:spAutoFit/>
          </a:bodyPr>
          <a:lstStyle/>
          <a:p>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6" name="矩形 115"/>
          <p:cNvSpPr/>
          <p:nvPr/>
        </p:nvSpPr>
        <p:spPr>
          <a:xfrm>
            <a:off x="6743559" y="3941336"/>
            <a:ext cx="1386458" cy="331537"/>
          </a:xfrm>
          <a:prstGeom prst="rect">
            <a:avLst/>
          </a:prstGeom>
        </p:spPr>
        <p:txBody>
          <a:bodyPr wrap="none" lIns="68567" tIns="34284" rIns="68567" bIns="34284">
            <a:spAutoFit/>
          </a:bodyPr>
          <a:lstStyle/>
          <a:p>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7" name="矩形 116"/>
          <p:cNvSpPr/>
          <p:nvPr/>
        </p:nvSpPr>
        <p:spPr>
          <a:xfrm>
            <a:off x="6699225" y="5243800"/>
            <a:ext cx="1386458" cy="331537"/>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8" name="矩形标注 117"/>
          <p:cNvSpPr/>
          <p:nvPr/>
        </p:nvSpPr>
        <p:spPr>
          <a:xfrm>
            <a:off x="8806120" y="2235308"/>
            <a:ext cx="2555706" cy="3435427"/>
          </a:xfrm>
          <a:prstGeom prst="wedgeRectCallout">
            <a:avLst>
              <a:gd name="adj1" fmla="val -72333"/>
              <a:gd name="adj2" fmla="val 19715"/>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endParaRPr lang="zh-CN" altLang="en-US"/>
          </a:p>
        </p:txBody>
      </p:sp>
      <p:sp>
        <p:nvSpPr>
          <p:cNvPr id="119" name="TextBox 86"/>
          <p:cNvSpPr txBox="1"/>
          <p:nvPr/>
        </p:nvSpPr>
        <p:spPr>
          <a:xfrm>
            <a:off x="9033393" y="2468414"/>
            <a:ext cx="2162576" cy="2229829"/>
          </a:xfrm>
          <a:prstGeom prst="rect">
            <a:avLst/>
          </a:prstGeom>
          <a:noFill/>
        </p:spPr>
        <p:txBody>
          <a:bodyPr wrap="square" lIns="68567" tIns="34284" rIns="68567" bIns="34284" rtlCol="0">
            <a:spAutoFit/>
          </a:bodyPr>
          <a:lstStyle/>
          <a:p>
            <a:pPr algn="just">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4"/>
          <p:cNvGrpSpPr/>
          <p:nvPr/>
        </p:nvGrpSpPr>
        <p:grpSpPr>
          <a:xfrm>
            <a:off x="5382278" y="2733732"/>
            <a:ext cx="1423780" cy="1629554"/>
            <a:chOff x="5379142" y="2991066"/>
            <a:chExt cx="1414667" cy="1619124"/>
          </a:xfrm>
        </p:grpSpPr>
        <p:sp>
          <p:nvSpPr>
            <p:cNvPr id="121" name="Shape 1723"/>
            <p:cNvSpPr/>
            <p:nvPr/>
          </p:nvSpPr>
          <p:spPr>
            <a:xfrm rot="18900000">
              <a:off x="5379143" y="2991066"/>
              <a:ext cx="1414666" cy="1414666"/>
            </a:xfrm>
            <a:prstGeom prst="roundRect">
              <a:avLst>
                <a:gd name="adj" fmla="val 15000"/>
              </a:avLst>
            </a:prstGeom>
            <a:solidFill>
              <a:srgbClr val="0043CF"/>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22" name="Shape 1726"/>
            <p:cNvSpPr/>
            <p:nvPr/>
          </p:nvSpPr>
          <p:spPr>
            <a:xfrm rot="18900000">
              <a:off x="5379142" y="3195523"/>
              <a:ext cx="1414666" cy="1414667"/>
            </a:xfrm>
            <a:prstGeom prst="roundRect">
              <a:avLst>
                <a:gd name="adj" fmla="val 15000"/>
              </a:avLst>
            </a:prstGeom>
            <a:solidFill>
              <a:schemeClr val="bg1">
                <a:lumMod val="95000"/>
              </a:schemeClr>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23" name="Group 12"/>
          <p:cNvGrpSpPr/>
          <p:nvPr/>
        </p:nvGrpSpPr>
        <p:grpSpPr>
          <a:xfrm>
            <a:off x="3555312" y="2943417"/>
            <a:ext cx="1423780" cy="1629554"/>
            <a:chOff x="3563871" y="3199409"/>
            <a:chExt cx="1414666" cy="1619124"/>
          </a:xfrm>
        </p:grpSpPr>
        <p:sp>
          <p:nvSpPr>
            <p:cNvPr id="124" name="Shape 1722"/>
            <p:cNvSpPr/>
            <p:nvPr/>
          </p:nvSpPr>
          <p:spPr>
            <a:xfrm rot="8100000">
              <a:off x="3563871" y="3403867"/>
              <a:ext cx="1414666" cy="1414666"/>
            </a:xfrm>
            <a:prstGeom prst="roundRect">
              <a:avLst>
                <a:gd name="adj" fmla="val 15000"/>
              </a:avLst>
            </a:prstGeom>
            <a:solidFill>
              <a:srgbClr val="0043CF"/>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25" name="Shape 1729"/>
            <p:cNvSpPr/>
            <p:nvPr/>
          </p:nvSpPr>
          <p:spPr>
            <a:xfrm rot="8100000">
              <a:off x="3563871" y="3199409"/>
              <a:ext cx="1414666" cy="1414667"/>
            </a:xfrm>
            <a:prstGeom prst="roundRect">
              <a:avLst>
                <a:gd name="adj" fmla="val 15000"/>
              </a:avLst>
            </a:prstGeom>
            <a:solidFill>
              <a:schemeClr val="bg1">
                <a:lumMod val="95000"/>
              </a:schemeClr>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26" name="Group 11"/>
          <p:cNvGrpSpPr/>
          <p:nvPr/>
        </p:nvGrpSpPr>
        <p:grpSpPr>
          <a:xfrm>
            <a:off x="1722788" y="2733732"/>
            <a:ext cx="1423780" cy="1629554"/>
            <a:chOff x="1743076" y="2991066"/>
            <a:chExt cx="1414666" cy="1619124"/>
          </a:xfrm>
        </p:grpSpPr>
        <p:sp>
          <p:nvSpPr>
            <p:cNvPr id="127" name="Shape 1721"/>
            <p:cNvSpPr/>
            <p:nvPr/>
          </p:nvSpPr>
          <p:spPr>
            <a:xfrm rot="18900000">
              <a:off x="1743076" y="2991066"/>
              <a:ext cx="1414666" cy="1414666"/>
            </a:xfrm>
            <a:prstGeom prst="roundRect">
              <a:avLst>
                <a:gd name="adj" fmla="val 15000"/>
              </a:avLst>
            </a:prstGeom>
            <a:solidFill>
              <a:srgbClr val="0043CF"/>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28" name="Shape 1732"/>
            <p:cNvSpPr/>
            <p:nvPr/>
          </p:nvSpPr>
          <p:spPr>
            <a:xfrm rot="18900000">
              <a:off x="1743076" y="3195523"/>
              <a:ext cx="1414666" cy="1414667"/>
            </a:xfrm>
            <a:prstGeom prst="roundRect">
              <a:avLst>
                <a:gd name="adj" fmla="val 15000"/>
              </a:avLst>
            </a:prstGeom>
            <a:solidFill>
              <a:schemeClr val="bg1">
                <a:lumMod val="95000"/>
              </a:schemeClr>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29" name="Group 15"/>
          <p:cNvGrpSpPr/>
          <p:nvPr/>
        </p:nvGrpSpPr>
        <p:grpSpPr>
          <a:xfrm>
            <a:off x="7214802" y="2943417"/>
            <a:ext cx="1423780" cy="1629556"/>
            <a:chOff x="7199937" y="3199409"/>
            <a:chExt cx="1414666" cy="1619125"/>
          </a:xfrm>
        </p:grpSpPr>
        <p:sp>
          <p:nvSpPr>
            <p:cNvPr id="130" name="Shape 1724"/>
            <p:cNvSpPr/>
            <p:nvPr/>
          </p:nvSpPr>
          <p:spPr>
            <a:xfrm rot="8100000">
              <a:off x="7199937" y="3403868"/>
              <a:ext cx="1414666" cy="1414666"/>
            </a:xfrm>
            <a:prstGeom prst="roundRect">
              <a:avLst>
                <a:gd name="adj" fmla="val 15000"/>
              </a:avLst>
            </a:prstGeom>
            <a:solidFill>
              <a:srgbClr val="0043CF"/>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31" name="Shape 1735"/>
            <p:cNvSpPr/>
            <p:nvPr/>
          </p:nvSpPr>
          <p:spPr>
            <a:xfrm rot="8100000">
              <a:off x="7199937" y="3199409"/>
              <a:ext cx="1414666" cy="1414667"/>
            </a:xfrm>
            <a:prstGeom prst="roundRect">
              <a:avLst>
                <a:gd name="adj" fmla="val 15000"/>
              </a:avLst>
            </a:prstGeom>
            <a:solidFill>
              <a:schemeClr val="bg1">
                <a:lumMod val="95000"/>
              </a:schemeClr>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32" name="Group 16"/>
          <p:cNvGrpSpPr/>
          <p:nvPr/>
        </p:nvGrpSpPr>
        <p:grpSpPr>
          <a:xfrm>
            <a:off x="9041768" y="2733732"/>
            <a:ext cx="1423780" cy="1629554"/>
            <a:chOff x="9015209" y="2991066"/>
            <a:chExt cx="1414666" cy="1619124"/>
          </a:xfrm>
        </p:grpSpPr>
        <p:sp>
          <p:nvSpPr>
            <p:cNvPr id="133" name="Shape 1725"/>
            <p:cNvSpPr/>
            <p:nvPr/>
          </p:nvSpPr>
          <p:spPr>
            <a:xfrm rot="18900000">
              <a:off x="9015209" y="2991066"/>
              <a:ext cx="1414666" cy="1414666"/>
            </a:xfrm>
            <a:prstGeom prst="roundRect">
              <a:avLst>
                <a:gd name="adj" fmla="val 15000"/>
              </a:avLst>
            </a:prstGeom>
            <a:solidFill>
              <a:srgbClr val="0043CF"/>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34" name="Shape 1738"/>
            <p:cNvSpPr/>
            <p:nvPr/>
          </p:nvSpPr>
          <p:spPr>
            <a:xfrm rot="18900000">
              <a:off x="9015209" y="3195523"/>
              <a:ext cx="1414666" cy="1414667"/>
            </a:xfrm>
            <a:prstGeom prst="roundRect">
              <a:avLst>
                <a:gd name="adj" fmla="val 15000"/>
              </a:avLst>
            </a:prstGeom>
            <a:solidFill>
              <a:schemeClr val="bg1">
                <a:lumMod val="95000"/>
              </a:schemeClr>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sp>
        <p:nvSpPr>
          <p:cNvPr id="135" name="Text Placeholder 4"/>
          <p:cNvSpPr txBox="1"/>
          <p:nvPr/>
        </p:nvSpPr>
        <p:spPr>
          <a:xfrm>
            <a:off x="1825368" y="3516650"/>
            <a:ext cx="1218619" cy="26949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6" name="Text Placeholder 4"/>
          <p:cNvSpPr txBox="1"/>
          <p:nvPr/>
        </p:nvSpPr>
        <p:spPr>
          <a:xfrm>
            <a:off x="3655112" y="3516650"/>
            <a:ext cx="1218619" cy="26949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7" name="Text Placeholder 4"/>
          <p:cNvSpPr txBox="1"/>
          <p:nvPr/>
        </p:nvSpPr>
        <p:spPr>
          <a:xfrm>
            <a:off x="5484140" y="3516650"/>
            <a:ext cx="1218619" cy="26949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8" name="Text Placeholder 4"/>
          <p:cNvSpPr txBox="1"/>
          <p:nvPr/>
        </p:nvSpPr>
        <p:spPr>
          <a:xfrm>
            <a:off x="7313884" y="3516650"/>
            <a:ext cx="1218619" cy="26949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9" name="Text Placeholder 4"/>
          <p:cNvSpPr txBox="1"/>
          <p:nvPr/>
        </p:nvSpPr>
        <p:spPr>
          <a:xfrm>
            <a:off x="9144348" y="3516650"/>
            <a:ext cx="1218619" cy="26949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0" name="TextBox 21"/>
          <p:cNvSpPr txBox="1"/>
          <p:nvPr/>
        </p:nvSpPr>
        <p:spPr>
          <a:xfrm>
            <a:off x="1272295" y="1410223"/>
            <a:ext cx="2343369" cy="991230"/>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1" name="TextBox 22"/>
          <p:cNvSpPr txBox="1"/>
          <p:nvPr/>
        </p:nvSpPr>
        <p:spPr>
          <a:xfrm>
            <a:off x="3108249" y="4913811"/>
            <a:ext cx="2343369" cy="991230"/>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2" name="TextBox 23"/>
          <p:cNvSpPr txBox="1"/>
          <p:nvPr/>
        </p:nvSpPr>
        <p:spPr>
          <a:xfrm>
            <a:off x="4936368" y="1410223"/>
            <a:ext cx="2343369" cy="991230"/>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3" name="TextBox 24"/>
          <p:cNvSpPr txBox="1"/>
          <p:nvPr/>
        </p:nvSpPr>
        <p:spPr>
          <a:xfrm>
            <a:off x="6765864" y="4913811"/>
            <a:ext cx="2343369" cy="991230"/>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4" name="TextBox 25"/>
          <p:cNvSpPr txBox="1"/>
          <p:nvPr/>
        </p:nvSpPr>
        <p:spPr>
          <a:xfrm>
            <a:off x="8576335" y="1410223"/>
            <a:ext cx="2343369" cy="991230"/>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流程图: 数据 37"/>
          <p:cNvSpPr/>
          <p:nvPr/>
        </p:nvSpPr>
        <p:spPr>
          <a:xfrm rot="16200000" flipH="1">
            <a:off x="1279215" y="1719986"/>
            <a:ext cx="679516" cy="267967"/>
          </a:xfrm>
          <a:prstGeom prst="flowChartInputOutpu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1679138" y="1281006"/>
            <a:ext cx="4077103" cy="4853694"/>
          </a:xfrm>
          <a:prstGeom prst="roundRect">
            <a:avLst>
              <a:gd name="adj" fmla="val 6769"/>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五边形 39"/>
          <p:cNvSpPr/>
          <p:nvPr/>
        </p:nvSpPr>
        <p:spPr>
          <a:xfrm>
            <a:off x="1484990" y="1657795"/>
            <a:ext cx="3483564" cy="535933"/>
          </a:xfrm>
          <a:prstGeom prst="homePlate">
            <a:avLst>
              <a:gd name="adj" fmla="val 33465"/>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6"/>
          <p:cNvSpPr txBox="1"/>
          <p:nvPr/>
        </p:nvSpPr>
        <p:spPr>
          <a:xfrm>
            <a:off x="2067433" y="2542966"/>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观点一：</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42" name="TextBox 7"/>
          <p:cNvSpPr txBox="1"/>
          <p:nvPr/>
        </p:nvSpPr>
        <p:spPr>
          <a:xfrm>
            <a:off x="1976762" y="1747815"/>
            <a:ext cx="2290564" cy="331930"/>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r>
              <a:rPr lang="zh-CN" altLang="en-US" sz="1600" dirty="0">
                <a:solidFill>
                  <a:schemeClr val="bg1"/>
                </a:solidFill>
              </a:rPr>
              <a:t>添加标题内容</a:t>
            </a:r>
          </a:p>
        </p:txBody>
      </p:sp>
      <p:sp>
        <p:nvSpPr>
          <p:cNvPr id="43" name="TextBox 8"/>
          <p:cNvSpPr txBox="1"/>
          <p:nvPr/>
        </p:nvSpPr>
        <p:spPr>
          <a:xfrm>
            <a:off x="2067433" y="3682540"/>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观点二：</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44" name="TextBox 9"/>
          <p:cNvSpPr txBox="1"/>
          <p:nvPr/>
        </p:nvSpPr>
        <p:spPr>
          <a:xfrm>
            <a:off x="2067433" y="4847426"/>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观点三：</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45" name="流程图: 数据 44"/>
          <p:cNvSpPr/>
          <p:nvPr/>
        </p:nvSpPr>
        <p:spPr>
          <a:xfrm rot="16200000" flipH="1">
            <a:off x="6229983" y="1719986"/>
            <a:ext cx="679516" cy="267967"/>
          </a:xfrm>
          <a:prstGeom prst="flowChartInputOutpu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6629906" y="1281006"/>
            <a:ext cx="4077103" cy="4853694"/>
          </a:xfrm>
          <a:prstGeom prst="roundRect">
            <a:avLst>
              <a:gd name="adj" fmla="val 6769"/>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五边形 46"/>
          <p:cNvSpPr/>
          <p:nvPr/>
        </p:nvSpPr>
        <p:spPr>
          <a:xfrm>
            <a:off x="6435758" y="1657795"/>
            <a:ext cx="3483564" cy="535933"/>
          </a:xfrm>
          <a:prstGeom prst="homePlate">
            <a:avLst>
              <a:gd name="adj" fmla="val 33465"/>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13"/>
          <p:cNvSpPr txBox="1"/>
          <p:nvPr/>
        </p:nvSpPr>
        <p:spPr>
          <a:xfrm>
            <a:off x="7018201" y="2542966"/>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结论一：</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49" name="TextBox 14"/>
          <p:cNvSpPr txBox="1"/>
          <p:nvPr/>
        </p:nvSpPr>
        <p:spPr>
          <a:xfrm>
            <a:off x="6927530" y="1747815"/>
            <a:ext cx="2290564" cy="331930"/>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r>
              <a:rPr lang="zh-CN" altLang="en-US" sz="1600" dirty="0">
                <a:solidFill>
                  <a:schemeClr val="bg1"/>
                </a:solidFill>
              </a:rPr>
              <a:t>添加标题内容</a:t>
            </a:r>
          </a:p>
        </p:txBody>
      </p:sp>
      <p:sp>
        <p:nvSpPr>
          <p:cNvPr id="50" name="TextBox 15"/>
          <p:cNvSpPr txBox="1"/>
          <p:nvPr/>
        </p:nvSpPr>
        <p:spPr>
          <a:xfrm>
            <a:off x="7018201" y="3682540"/>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结论二：</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51" name="TextBox 16"/>
          <p:cNvSpPr txBox="1"/>
          <p:nvPr/>
        </p:nvSpPr>
        <p:spPr>
          <a:xfrm>
            <a:off x="7018201" y="4847426"/>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结论三：</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6"/>
          <p:cNvSpPr txBox="1"/>
          <p:nvPr/>
        </p:nvSpPr>
        <p:spPr>
          <a:xfrm>
            <a:off x="850386" y="1384608"/>
            <a:ext cx="10491228" cy="83707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lnSpc>
                <a:spcPct val="120000"/>
              </a:lnSpc>
              <a:buNone/>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Down Arrow 15"/>
          <p:cNvSpPr/>
          <p:nvPr/>
        </p:nvSpPr>
        <p:spPr>
          <a:xfrm>
            <a:off x="916508"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29" name="Rectangle 87"/>
          <p:cNvSpPr/>
          <p:nvPr/>
        </p:nvSpPr>
        <p:spPr>
          <a:xfrm>
            <a:off x="916508"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30" name="Text Placeholder 4"/>
          <p:cNvSpPr txBox="1"/>
          <p:nvPr/>
        </p:nvSpPr>
        <p:spPr>
          <a:xfrm>
            <a:off x="1094582"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35%</a:t>
            </a:r>
          </a:p>
        </p:txBody>
      </p:sp>
      <p:sp>
        <p:nvSpPr>
          <p:cNvPr id="31" name="Text Placeholder 4"/>
          <p:cNvSpPr txBox="1"/>
          <p:nvPr/>
        </p:nvSpPr>
        <p:spPr>
          <a:xfrm>
            <a:off x="1128462"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32" name="Text Placeholder 6"/>
          <p:cNvSpPr txBox="1"/>
          <p:nvPr/>
        </p:nvSpPr>
        <p:spPr>
          <a:xfrm>
            <a:off x="999855"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33" name="Down Arrow 91"/>
          <p:cNvSpPr/>
          <p:nvPr/>
        </p:nvSpPr>
        <p:spPr>
          <a:xfrm>
            <a:off x="2664050"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34" name="Rectangle 92"/>
          <p:cNvSpPr/>
          <p:nvPr/>
        </p:nvSpPr>
        <p:spPr>
          <a:xfrm>
            <a:off x="2664050"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35" name="Text Placeholder 4"/>
          <p:cNvSpPr txBox="1"/>
          <p:nvPr/>
        </p:nvSpPr>
        <p:spPr>
          <a:xfrm>
            <a:off x="2842125"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80%</a:t>
            </a:r>
          </a:p>
        </p:txBody>
      </p:sp>
      <p:sp>
        <p:nvSpPr>
          <p:cNvPr id="36" name="Text Placeholder 4"/>
          <p:cNvSpPr txBox="1"/>
          <p:nvPr/>
        </p:nvSpPr>
        <p:spPr>
          <a:xfrm>
            <a:off x="2876004"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37" name="Text Placeholder 6"/>
          <p:cNvSpPr txBox="1"/>
          <p:nvPr/>
        </p:nvSpPr>
        <p:spPr>
          <a:xfrm>
            <a:off x="2747396"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52" name="Down Arrow 96"/>
          <p:cNvSpPr/>
          <p:nvPr/>
        </p:nvSpPr>
        <p:spPr>
          <a:xfrm>
            <a:off x="4403230"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53" name="Rectangle 97"/>
          <p:cNvSpPr/>
          <p:nvPr/>
        </p:nvSpPr>
        <p:spPr>
          <a:xfrm>
            <a:off x="4403230"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54" name="Text Placeholder 4"/>
          <p:cNvSpPr txBox="1"/>
          <p:nvPr/>
        </p:nvSpPr>
        <p:spPr>
          <a:xfrm>
            <a:off x="4581304"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95%</a:t>
            </a:r>
          </a:p>
        </p:txBody>
      </p:sp>
      <p:sp>
        <p:nvSpPr>
          <p:cNvPr id="55" name="Text Placeholder 4"/>
          <p:cNvSpPr txBox="1"/>
          <p:nvPr/>
        </p:nvSpPr>
        <p:spPr>
          <a:xfrm>
            <a:off x="4615184"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56" name="Text Placeholder 6"/>
          <p:cNvSpPr txBox="1"/>
          <p:nvPr/>
        </p:nvSpPr>
        <p:spPr>
          <a:xfrm>
            <a:off x="4486575"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57" name="Down Arrow 101"/>
          <p:cNvSpPr/>
          <p:nvPr/>
        </p:nvSpPr>
        <p:spPr>
          <a:xfrm>
            <a:off x="6159133"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58" name="Rectangle 102"/>
          <p:cNvSpPr/>
          <p:nvPr/>
        </p:nvSpPr>
        <p:spPr>
          <a:xfrm>
            <a:off x="6159133"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59" name="Text Placeholder 4"/>
          <p:cNvSpPr txBox="1"/>
          <p:nvPr/>
        </p:nvSpPr>
        <p:spPr>
          <a:xfrm>
            <a:off x="6337208"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25%</a:t>
            </a:r>
          </a:p>
        </p:txBody>
      </p:sp>
      <p:sp>
        <p:nvSpPr>
          <p:cNvPr id="60" name="Text Placeholder 4"/>
          <p:cNvSpPr txBox="1"/>
          <p:nvPr/>
        </p:nvSpPr>
        <p:spPr>
          <a:xfrm>
            <a:off x="6371087"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61" name="Text Placeholder 6"/>
          <p:cNvSpPr txBox="1"/>
          <p:nvPr/>
        </p:nvSpPr>
        <p:spPr>
          <a:xfrm>
            <a:off x="6242479"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62" name="Down Arrow 106"/>
          <p:cNvSpPr/>
          <p:nvPr/>
        </p:nvSpPr>
        <p:spPr>
          <a:xfrm>
            <a:off x="7915036"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63" name="Rectangle 107"/>
          <p:cNvSpPr/>
          <p:nvPr/>
        </p:nvSpPr>
        <p:spPr>
          <a:xfrm>
            <a:off x="7915036"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64" name="Text Placeholder 4"/>
          <p:cNvSpPr txBox="1"/>
          <p:nvPr/>
        </p:nvSpPr>
        <p:spPr>
          <a:xfrm>
            <a:off x="8093111"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14%</a:t>
            </a:r>
          </a:p>
        </p:txBody>
      </p:sp>
      <p:sp>
        <p:nvSpPr>
          <p:cNvPr id="65" name="Text Placeholder 4"/>
          <p:cNvSpPr txBox="1"/>
          <p:nvPr/>
        </p:nvSpPr>
        <p:spPr>
          <a:xfrm>
            <a:off x="8126989"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66" name="Text Placeholder 6"/>
          <p:cNvSpPr txBox="1"/>
          <p:nvPr/>
        </p:nvSpPr>
        <p:spPr>
          <a:xfrm>
            <a:off x="7998381"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67" name="Down Arrow 111"/>
          <p:cNvSpPr/>
          <p:nvPr/>
        </p:nvSpPr>
        <p:spPr>
          <a:xfrm>
            <a:off x="9679300"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68" name="Rectangle 112"/>
          <p:cNvSpPr/>
          <p:nvPr/>
        </p:nvSpPr>
        <p:spPr>
          <a:xfrm>
            <a:off x="9679300"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69" name="Text Placeholder 4"/>
          <p:cNvSpPr txBox="1"/>
          <p:nvPr/>
        </p:nvSpPr>
        <p:spPr>
          <a:xfrm>
            <a:off x="9857374"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23%</a:t>
            </a:r>
          </a:p>
        </p:txBody>
      </p:sp>
      <p:sp>
        <p:nvSpPr>
          <p:cNvPr id="70" name="Text Placeholder 4"/>
          <p:cNvSpPr txBox="1"/>
          <p:nvPr/>
        </p:nvSpPr>
        <p:spPr>
          <a:xfrm>
            <a:off x="9891254"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71" name="Text Placeholder 6"/>
          <p:cNvSpPr txBox="1"/>
          <p:nvPr/>
        </p:nvSpPr>
        <p:spPr>
          <a:xfrm>
            <a:off x="9762645"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2D3865C-9A98-4B46-A8E4-132C992C0BC9}"/>
              </a:ext>
            </a:extLst>
          </p:cNvPr>
          <p:cNvSpPr txBox="1"/>
          <p:nvPr/>
        </p:nvSpPr>
        <p:spPr>
          <a:xfrm>
            <a:off x="1127448" y="260648"/>
            <a:ext cx="499110"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sym typeface="+mn-ea"/>
              </a:rPr>
              <a:t>02</a:t>
            </a:r>
          </a:p>
        </p:txBody>
      </p:sp>
      <p:sp>
        <p:nvSpPr>
          <p:cNvPr id="5" name="矩形 4">
            <a:extLst>
              <a:ext uri="{FF2B5EF4-FFF2-40B4-BE49-F238E27FC236}">
                <a16:creationId xmlns:a16="http://schemas.microsoft.com/office/drawing/2014/main" id="{894DE119-166A-714F-8FA7-0381C02A658D}"/>
              </a:ext>
            </a:extLst>
          </p:cNvPr>
          <p:cNvSpPr/>
          <p:nvPr/>
        </p:nvSpPr>
        <p:spPr>
          <a:xfrm>
            <a:off x="475441" y="836712"/>
            <a:ext cx="2302233" cy="369332"/>
          </a:xfrm>
          <a:prstGeom prst="rect">
            <a:avLst/>
          </a:prstGeom>
        </p:spPr>
        <p:txBody>
          <a:bodyPr wrap="none">
            <a:spAutoFit/>
          </a:bodyPr>
          <a:lstStyle/>
          <a:p>
            <a:r>
              <a:rPr lang="en" altLang="zh-CN" dirty="0">
                <a:solidFill>
                  <a:srgbClr val="000000"/>
                </a:solidFill>
                <a:latin typeface="Yandex Sans Display Web"/>
              </a:rPr>
              <a:t>OLAP</a:t>
            </a:r>
            <a:r>
              <a:rPr lang="zh-CN" altLang="en-US" dirty="0">
                <a:solidFill>
                  <a:srgbClr val="000000"/>
                </a:solidFill>
                <a:latin typeface="Yandex Sans Display Web"/>
              </a:rPr>
              <a:t>场景的关键特征</a:t>
            </a:r>
            <a:endParaRPr lang="zh-CN" altLang="en-US" b="0" i="0" dirty="0">
              <a:solidFill>
                <a:srgbClr val="000000"/>
              </a:solidFill>
              <a:effectLst/>
              <a:latin typeface="Yandex Sans Display Web"/>
            </a:endParaRPr>
          </a:p>
        </p:txBody>
      </p:sp>
      <p:sp>
        <p:nvSpPr>
          <p:cNvPr id="9" name="矩形 8">
            <a:extLst>
              <a:ext uri="{FF2B5EF4-FFF2-40B4-BE49-F238E27FC236}">
                <a16:creationId xmlns:a16="http://schemas.microsoft.com/office/drawing/2014/main" id="{F2306F4C-860C-0E48-A155-053B46A13582}"/>
              </a:ext>
            </a:extLst>
          </p:cNvPr>
          <p:cNvSpPr/>
          <p:nvPr/>
        </p:nvSpPr>
        <p:spPr>
          <a:xfrm>
            <a:off x="911424" y="1177436"/>
            <a:ext cx="9505056" cy="425661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latin typeface="Yandex Sans Text Web"/>
              </a:rPr>
              <a:t>大多数是读请求</a:t>
            </a:r>
          </a:p>
          <a:p>
            <a:pPr marL="285750" indent="-285750">
              <a:lnSpc>
                <a:spcPct val="150000"/>
              </a:lnSpc>
              <a:buFont typeface="Arial" panose="020B0604020202020204" pitchFamily="34" charset="0"/>
              <a:buChar char="•"/>
            </a:pPr>
            <a:r>
              <a:rPr lang="zh-CN" altLang="en-US" sz="1400" dirty="0">
                <a:latin typeface="Yandex Sans Text Web"/>
              </a:rPr>
              <a:t>数据总是以相当大的批</a:t>
            </a:r>
            <a:r>
              <a:rPr lang="en-US" altLang="zh-CN" sz="1400" dirty="0">
                <a:latin typeface="Yandex Sans Text Web"/>
              </a:rPr>
              <a:t>(&gt; 1000 </a:t>
            </a:r>
            <a:r>
              <a:rPr lang="en" altLang="zh-CN" sz="1400" dirty="0">
                <a:latin typeface="Yandex Sans Text Web"/>
              </a:rPr>
              <a:t>rows)</a:t>
            </a:r>
            <a:r>
              <a:rPr lang="zh-CN" altLang="en-US" sz="1400" dirty="0">
                <a:latin typeface="Yandex Sans Text Web"/>
              </a:rPr>
              <a:t>进行写入</a:t>
            </a:r>
          </a:p>
          <a:p>
            <a:pPr marL="285750" indent="-285750">
              <a:lnSpc>
                <a:spcPct val="150000"/>
              </a:lnSpc>
              <a:buFont typeface="Arial" panose="020B0604020202020204" pitchFamily="34" charset="0"/>
              <a:buChar char="•"/>
            </a:pPr>
            <a:r>
              <a:rPr lang="zh-CN" altLang="en-US" sz="1400" dirty="0">
                <a:latin typeface="Yandex Sans Text Web"/>
              </a:rPr>
              <a:t>不修改已添加的数据</a:t>
            </a:r>
          </a:p>
          <a:p>
            <a:pPr marL="285750" indent="-285750">
              <a:lnSpc>
                <a:spcPct val="150000"/>
              </a:lnSpc>
              <a:buFont typeface="Arial" panose="020B0604020202020204" pitchFamily="34" charset="0"/>
              <a:buChar char="•"/>
            </a:pPr>
            <a:r>
              <a:rPr lang="zh-CN" altLang="en-US" sz="1400" dirty="0">
                <a:latin typeface="Yandex Sans Text Web"/>
              </a:rPr>
              <a:t>每次查询都从数据库中读取大量的行，但是同时又仅需要少量的列</a:t>
            </a:r>
          </a:p>
          <a:p>
            <a:pPr marL="285750" indent="-285750">
              <a:lnSpc>
                <a:spcPct val="150000"/>
              </a:lnSpc>
              <a:buFont typeface="Arial" panose="020B0604020202020204" pitchFamily="34" charset="0"/>
              <a:buChar char="•"/>
            </a:pPr>
            <a:r>
              <a:rPr lang="zh-CN" altLang="en-US" sz="1400" dirty="0">
                <a:latin typeface="Yandex Sans Text Web"/>
              </a:rPr>
              <a:t>宽表，即每个表包含着大量的列</a:t>
            </a:r>
          </a:p>
          <a:p>
            <a:pPr marL="285750" indent="-285750">
              <a:lnSpc>
                <a:spcPct val="150000"/>
              </a:lnSpc>
              <a:buFont typeface="Arial" panose="020B0604020202020204" pitchFamily="34" charset="0"/>
              <a:buChar char="•"/>
            </a:pPr>
            <a:r>
              <a:rPr lang="zh-CN" altLang="en-US" sz="1400" dirty="0">
                <a:latin typeface="Yandex Sans Text Web"/>
              </a:rPr>
              <a:t>较少的查询</a:t>
            </a:r>
            <a:r>
              <a:rPr lang="en-US" altLang="zh-CN" sz="1400" dirty="0">
                <a:latin typeface="Yandex Sans Text Web"/>
              </a:rPr>
              <a:t>(</a:t>
            </a:r>
            <a:r>
              <a:rPr lang="zh-CN" altLang="en-US" sz="1400" dirty="0">
                <a:latin typeface="Yandex Sans Text Web"/>
              </a:rPr>
              <a:t>通常每台服务器每秒数百个查询或更少</a:t>
            </a:r>
            <a:r>
              <a:rPr lang="en-US" altLang="zh-CN" sz="1400" dirty="0">
                <a:latin typeface="Yandex Sans Text Web"/>
              </a:rPr>
              <a:t>)</a:t>
            </a:r>
          </a:p>
          <a:p>
            <a:pPr marL="285750" indent="-285750">
              <a:lnSpc>
                <a:spcPct val="150000"/>
              </a:lnSpc>
              <a:buFont typeface="Arial" panose="020B0604020202020204" pitchFamily="34" charset="0"/>
              <a:buChar char="•"/>
            </a:pPr>
            <a:r>
              <a:rPr lang="zh-CN" altLang="en-US" sz="1400" dirty="0">
                <a:latin typeface="Yandex Sans Text Web"/>
              </a:rPr>
              <a:t>对于简单查询，允许延迟大约</a:t>
            </a:r>
            <a:r>
              <a:rPr lang="en-US" altLang="zh-CN" sz="1400" dirty="0">
                <a:latin typeface="Yandex Sans Text Web"/>
              </a:rPr>
              <a:t>50</a:t>
            </a:r>
            <a:r>
              <a:rPr lang="zh-CN" altLang="en-US" sz="1400" dirty="0">
                <a:latin typeface="Yandex Sans Text Web"/>
              </a:rPr>
              <a:t>毫秒</a:t>
            </a:r>
          </a:p>
          <a:p>
            <a:pPr marL="285750" indent="-285750">
              <a:lnSpc>
                <a:spcPct val="150000"/>
              </a:lnSpc>
              <a:buFont typeface="Arial" panose="020B0604020202020204" pitchFamily="34" charset="0"/>
              <a:buChar char="•"/>
            </a:pPr>
            <a:r>
              <a:rPr lang="zh-CN" altLang="en-US" sz="1400" dirty="0">
                <a:latin typeface="Yandex Sans Text Web"/>
              </a:rPr>
              <a:t>列中的数据相对较小： 数字和短字符串</a:t>
            </a:r>
            <a:r>
              <a:rPr lang="en-US" altLang="zh-CN" sz="1400" dirty="0">
                <a:latin typeface="Yandex Sans Text Web"/>
              </a:rPr>
              <a:t>(</a:t>
            </a:r>
            <a:r>
              <a:rPr lang="zh-CN" altLang="en-US" sz="1400" dirty="0">
                <a:latin typeface="Yandex Sans Text Web"/>
              </a:rPr>
              <a:t>例如，每个</a:t>
            </a:r>
            <a:r>
              <a:rPr lang="en" altLang="zh-CN" sz="1400" dirty="0">
                <a:latin typeface="Yandex Sans Text Web"/>
              </a:rPr>
              <a:t>URL 60</a:t>
            </a:r>
            <a:r>
              <a:rPr lang="zh-CN" altLang="en-US" sz="1400" dirty="0">
                <a:latin typeface="Yandex Sans Text Web"/>
              </a:rPr>
              <a:t>个字节</a:t>
            </a:r>
            <a:r>
              <a:rPr lang="en-US" altLang="zh-CN" sz="1400" dirty="0">
                <a:latin typeface="Yandex Sans Text Web"/>
              </a:rPr>
              <a:t>)</a:t>
            </a:r>
          </a:p>
          <a:p>
            <a:pPr marL="285750" indent="-285750">
              <a:lnSpc>
                <a:spcPct val="150000"/>
              </a:lnSpc>
              <a:buFont typeface="Arial" panose="020B0604020202020204" pitchFamily="34" charset="0"/>
              <a:buChar char="•"/>
            </a:pPr>
            <a:r>
              <a:rPr lang="zh-CN" altLang="en-US" sz="1400" dirty="0">
                <a:latin typeface="Yandex Sans Text Web"/>
              </a:rPr>
              <a:t>处理单个查询时需要高吞吐量（每个服务器每秒高达数十亿行）</a:t>
            </a:r>
          </a:p>
          <a:p>
            <a:pPr marL="285750" indent="-285750">
              <a:lnSpc>
                <a:spcPct val="150000"/>
              </a:lnSpc>
              <a:buFont typeface="Arial" panose="020B0604020202020204" pitchFamily="34" charset="0"/>
              <a:buChar char="•"/>
            </a:pPr>
            <a:r>
              <a:rPr lang="zh-CN" altLang="en-US" sz="1400" dirty="0">
                <a:latin typeface="Yandex Sans Text Web"/>
              </a:rPr>
              <a:t>事务不是必须的</a:t>
            </a:r>
          </a:p>
          <a:p>
            <a:pPr marL="285750" indent="-285750">
              <a:lnSpc>
                <a:spcPct val="150000"/>
              </a:lnSpc>
              <a:buFont typeface="Arial" panose="020B0604020202020204" pitchFamily="34" charset="0"/>
              <a:buChar char="•"/>
            </a:pPr>
            <a:r>
              <a:rPr lang="zh-CN" altLang="en-US" sz="1400" dirty="0">
                <a:latin typeface="Yandex Sans Text Web"/>
              </a:rPr>
              <a:t>对数据一致性要求低</a:t>
            </a:r>
          </a:p>
          <a:p>
            <a:pPr marL="285750" indent="-285750">
              <a:lnSpc>
                <a:spcPct val="150000"/>
              </a:lnSpc>
              <a:buFont typeface="Arial" panose="020B0604020202020204" pitchFamily="34" charset="0"/>
              <a:buChar char="•"/>
            </a:pPr>
            <a:r>
              <a:rPr lang="zh-CN" altLang="en-US" sz="1400" dirty="0">
                <a:latin typeface="Yandex Sans Text Web"/>
              </a:rPr>
              <a:t>每一个查询除了一个大表外都很小</a:t>
            </a:r>
          </a:p>
          <a:p>
            <a:pPr marL="285750" indent="-285750">
              <a:lnSpc>
                <a:spcPct val="150000"/>
              </a:lnSpc>
              <a:buFont typeface="Arial" panose="020B0604020202020204" pitchFamily="34" charset="0"/>
              <a:buChar char="•"/>
            </a:pPr>
            <a:r>
              <a:rPr lang="zh-CN" altLang="en-US" sz="1400" dirty="0">
                <a:latin typeface="Yandex Sans Text Web"/>
              </a:rPr>
              <a:t>查询结果明显小于源数据，换句话说，数据被过滤或聚合后能够被盛放在单台服务器的内存中</a:t>
            </a:r>
            <a:endParaRPr lang="zh-CN" altLang="en-US" sz="1400" b="0" i="0" dirty="0">
              <a:effectLst/>
              <a:latin typeface="Yandex Sans Text Web"/>
            </a:endParaRPr>
          </a:p>
        </p:txBody>
      </p:sp>
    </p:spTree>
    <p:extLst>
      <p:ext uri="{BB962C8B-B14F-4D97-AF65-F5344CB8AC3E}">
        <p14:creationId xmlns:p14="http://schemas.microsoft.com/office/powerpoint/2010/main" val="4104577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flipH="1">
            <a:off x="3745979" y="4837408"/>
            <a:ext cx="2347581"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093559" y="4837408"/>
            <a:ext cx="2347581"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6200000" flipV="1">
            <a:off x="4919772" y="3663620"/>
            <a:ext cx="2347577"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2700000" flipH="1">
            <a:off x="4089772" y="4007413"/>
            <a:ext cx="2347581"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900000">
            <a:off x="5749766" y="4007413"/>
            <a:ext cx="2347581"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2138603" y="4105434"/>
            <a:ext cx="1427033" cy="1449522"/>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50" name="TextBox 16"/>
          <p:cNvSpPr txBox="1"/>
          <p:nvPr/>
        </p:nvSpPr>
        <p:spPr>
          <a:xfrm>
            <a:off x="2232376" y="4380652"/>
            <a:ext cx="1191062" cy="80988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grpSp>
        <p:nvGrpSpPr>
          <p:cNvPr id="51" name="组合 50"/>
          <p:cNvGrpSpPr/>
          <p:nvPr/>
        </p:nvGrpSpPr>
        <p:grpSpPr>
          <a:xfrm>
            <a:off x="4589688" y="3087366"/>
            <a:ext cx="2991495" cy="3941433"/>
            <a:chOff x="3815003" y="3087488"/>
            <a:chExt cx="2237712" cy="2948289"/>
          </a:xfrm>
        </p:grpSpPr>
        <p:sp>
          <p:nvSpPr>
            <p:cNvPr id="72" name="椭圆 71"/>
            <p:cNvSpPr/>
            <p:nvPr/>
          </p:nvSpPr>
          <p:spPr>
            <a:xfrm>
              <a:off x="3993415" y="3271064"/>
              <a:ext cx="1872208" cy="18722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3815003" y="3087488"/>
              <a:ext cx="2237712" cy="2948289"/>
              <a:chOff x="3692888" y="2889538"/>
              <a:chExt cx="2473262" cy="3258636"/>
            </a:xfrm>
          </p:grpSpPr>
          <p:sp>
            <p:nvSpPr>
              <p:cNvPr id="74" name="椭圆 4"/>
              <p:cNvSpPr/>
              <p:nvPr/>
            </p:nvSpPr>
            <p:spPr>
              <a:xfrm>
                <a:off x="3692888" y="2889538"/>
                <a:ext cx="2473262" cy="2473262"/>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a:off x="4710544" y="5261738"/>
                <a:ext cx="437950" cy="886436"/>
              </a:xfrm>
              <a:prstGeom prst="roundRect">
                <a:avLst>
                  <a:gd name="adj"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6" name="Rectangle 11"/>
          <p:cNvSpPr>
            <a:spLocks noChangeArrowheads="1"/>
          </p:cNvSpPr>
          <p:nvPr/>
        </p:nvSpPr>
        <p:spPr bwMode="gray">
          <a:xfrm>
            <a:off x="5114205" y="4265307"/>
            <a:ext cx="1956765" cy="707886"/>
          </a:xfrm>
          <a:prstGeom prst="rect">
            <a:avLst/>
          </a:prstGeom>
          <a:noFill/>
          <a:ln>
            <a:noFill/>
          </a:ln>
        </p:spPr>
        <p:txBody>
          <a:bodyPr wrap="square">
            <a:spAutoFit/>
          </a:bodyPr>
          <a:lstStyle/>
          <a:p>
            <a:pPr algn="ctr"/>
            <a:r>
              <a:rPr lang="zh-CN" altLang="en-US" sz="2000" b="1" dirty="0">
                <a:solidFill>
                  <a:srgbClr val="0043CF"/>
                </a:solidFill>
                <a:latin typeface="微软雅黑" panose="020B0503020204020204" pitchFamily="34" charset="-122"/>
                <a:ea typeface="微软雅黑" panose="020B0503020204020204" pitchFamily="34" charset="-122"/>
              </a:rPr>
              <a:t>点击添加</a:t>
            </a:r>
            <a:endParaRPr lang="en-US" altLang="zh-CN" sz="2000" b="1" dirty="0">
              <a:solidFill>
                <a:srgbClr val="0043CF"/>
              </a:solidFill>
              <a:latin typeface="微软雅黑" panose="020B0503020204020204" pitchFamily="34" charset="-122"/>
              <a:ea typeface="微软雅黑" panose="020B0503020204020204" pitchFamily="34" charset="-122"/>
            </a:endParaRPr>
          </a:p>
          <a:p>
            <a:pPr algn="ctr"/>
            <a:r>
              <a:rPr lang="zh-CN" altLang="en-US" sz="2000" b="1" dirty="0">
                <a:solidFill>
                  <a:srgbClr val="0043CF"/>
                </a:solidFill>
                <a:latin typeface="微软雅黑" panose="020B0503020204020204" pitchFamily="34" charset="-122"/>
                <a:ea typeface="微软雅黑" panose="020B0503020204020204" pitchFamily="34" charset="-122"/>
              </a:rPr>
              <a:t>标题内容</a:t>
            </a:r>
          </a:p>
        </p:txBody>
      </p:sp>
      <p:sp>
        <p:nvSpPr>
          <p:cNvPr id="77" name="椭圆 76"/>
          <p:cNvSpPr/>
          <p:nvPr/>
        </p:nvSpPr>
        <p:spPr>
          <a:xfrm>
            <a:off x="3021910" y="1809983"/>
            <a:ext cx="1427033" cy="1449522"/>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78" name="椭圆 77"/>
          <p:cNvSpPr/>
          <p:nvPr/>
        </p:nvSpPr>
        <p:spPr>
          <a:xfrm>
            <a:off x="5392923" y="938046"/>
            <a:ext cx="1427033" cy="1449522"/>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79" name="椭圆 78"/>
          <p:cNvSpPr/>
          <p:nvPr/>
        </p:nvSpPr>
        <p:spPr>
          <a:xfrm>
            <a:off x="7529398" y="1809983"/>
            <a:ext cx="1427033" cy="1449522"/>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80" name="椭圆 79"/>
          <p:cNvSpPr/>
          <p:nvPr/>
        </p:nvSpPr>
        <p:spPr>
          <a:xfrm>
            <a:off x="8605235" y="4105434"/>
            <a:ext cx="1427033" cy="1449522"/>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81" name="TextBox 36"/>
          <p:cNvSpPr txBox="1"/>
          <p:nvPr/>
        </p:nvSpPr>
        <p:spPr>
          <a:xfrm>
            <a:off x="3161617" y="2098174"/>
            <a:ext cx="1191062" cy="80988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sp>
        <p:nvSpPr>
          <p:cNvPr id="82" name="TextBox 37"/>
          <p:cNvSpPr txBox="1"/>
          <p:nvPr/>
        </p:nvSpPr>
        <p:spPr>
          <a:xfrm>
            <a:off x="5498029" y="1232397"/>
            <a:ext cx="1191062" cy="80988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sp>
        <p:nvSpPr>
          <p:cNvPr id="83" name="TextBox 38"/>
          <p:cNvSpPr txBox="1"/>
          <p:nvPr/>
        </p:nvSpPr>
        <p:spPr>
          <a:xfrm>
            <a:off x="7625663" y="2122210"/>
            <a:ext cx="1191062" cy="80988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sp>
        <p:nvSpPr>
          <p:cNvPr id="84" name="TextBox 39"/>
          <p:cNvSpPr txBox="1"/>
          <p:nvPr/>
        </p:nvSpPr>
        <p:spPr>
          <a:xfrm>
            <a:off x="8728011" y="4381754"/>
            <a:ext cx="1191062" cy="80988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grpSp>
        <p:nvGrpSpPr>
          <p:cNvPr id="85" name="组合 84"/>
          <p:cNvGrpSpPr/>
          <p:nvPr/>
        </p:nvGrpSpPr>
        <p:grpSpPr>
          <a:xfrm>
            <a:off x="1024721" y="982549"/>
            <a:ext cx="3895048" cy="668610"/>
            <a:chOff x="539552" y="1182027"/>
            <a:chExt cx="2913592" cy="500137"/>
          </a:xfrm>
        </p:grpSpPr>
        <p:sp>
          <p:nvSpPr>
            <p:cNvPr id="86" name="TextBox 40"/>
            <p:cNvSpPr txBox="1"/>
            <p:nvPr/>
          </p:nvSpPr>
          <p:spPr>
            <a:xfrm>
              <a:off x="728900" y="1182027"/>
              <a:ext cx="2724244"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详写内容</a:t>
              </a:r>
              <a:r>
                <a:rPr lang="en-US" altLang="zh-CN" dirty="0"/>
                <a:t>……</a:t>
              </a:r>
              <a:r>
                <a:rPr lang="zh-CN" altLang="en-US" dirty="0"/>
                <a:t>点击输入本页需要详写的文字内容，简明扼要，此为概念图解，根据您的具体内容酌情修改。</a:t>
              </a:r>
              <a:endParaRPr lang="en-US" altLang="zh-CN" dirty="0"/>
            </a:p>
          </p:txBody>
        </p:sp>
        <p:sp>
          <p:nvSpPr>
            <p:cNvPr id="87" name="矩形 86"/>
            <p:cNvSpPr/>
            <p:nvPr/>
          </p:nvSpPr>
          <p:spPr>
            <a:xfrm>
              <a:off x="539552" y="1203485"/>
              <a:ext cx="120566" cy="120566"/>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1624"/>
          <p:cNvSpPr/>
          <p:nvPr/>
        </p:nvSpPr>
        <p:spPr>
          <a:xfrm>
            <a:off x="2879392" y="1946641"/>
            <a:ext cx="6929027" cy="38802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rgbClr val="0043CF"/>
          </a:solidFill>
          <a:ln w="12700">
            <a:miter lim="400000"/>
          </a:ln>
        </p:spPr>
        <p:txBody>
          <a:bodyPr lIns="0" tIns="0" rIns="0" bIns="0"/>
          <a:lstStyle/>
          <a:p>
            <a:pPr lvl="0"/>
            <a:endParaRPr sz="1300"/>
          </a:p>
        </p:txBody>
      </p:sp>
      <p:sp>
        <p:nvSpPr>
          <p:cNvPr id="38" name="Text Placeholder 3"/>
          <p:cNvSpPr txBox="1"/>
          <p:nvPr/>
        </p:nvSpPr>
        <p:spPr>
          <a:xfrm>
            <a:off x="889456" y="3685448"/>
            <a:ext cx="2086075" cy="408790"/>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39" name="Text Placeholder 4"/>
          <p:cNvSpPr txBox="1"/>
          <p:nvPr/>
        </p:nvSpPr>
        <p:spPr>
          <a:xfrm>
            <a:off x="985477" y="4093437"/>
            <a:ext cx="2000973" cy="621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Shape 1626"/>
          <p:cNvSpPr/>
          <p:nvPr/>
        </p:nvSpPr>
        <p:spPr>
          <a:xfrm flipV="1">
            <a:off x="3395497" y="3898978"/>
            <a:ext cx="1" cy="1387105"/>
          </a:xfrm>
          <a:prstGeom prst="line">
            <a:avLst/>
          </a:prstGeom>
          <a:ln w="12700">
            <a:solidFill>
              <a:srgbClr val="A6AAA9"/>
            </a:solidFill>
            <a:miter lim="400000"/>
          </a:ln>
        </p:spPr>
        <p:txBody>
          <a:bodyPr lIns="19050" tIns="19050" rIns="19050" bIns="19050" anchor="ctr"/>
          <a:lstStyle/>
          <a:p>
            <a:pPr lvl="0"/>
            <a:endParaRPr sz="1300"/>
          </a:p>
        </p:txBody>
      </p:sp>
      <p:sp>
        <p:nvSpPr>
          <p:cNvPr id="41" name="Shape 1627"/>
          <p:cNvSpPr/>
          <p:nvPr/>
        </p:nvSpPr>
        <p:spPr>
          <a:xfrm flipV="1">
            <a:off x="4723898" y="2384165"/>
            <a:ext cx="1" cy="1969914"/>
          </a:xfrm>
          <a:prstGeom prst="line">
            <a:avLst/>
          </a:prstGeom>
          <a:ln w="12700">
            <a:solidFill>
              <a:srgbClr val="A6AAA9"/>
            </a:solidFill>
            <a:miter lim="400000"/>
          </a:ln>
        </p:spPr>
        <p:txBody>
          <a:bodyPr lIns="19050" tIns="19050" rIns="19050" bIns="19050" anchor="ctr"/>
          <a:lstStyle/>
          <a:p>
            <a:pPr lvl="0"/>
            <a:endParaRPr sz="1300"/>
          </a:p>
        </p:txBody>
      </p:sp>
      <p:sp>
        <p:nvSpPr>
          <p:cNvPr id="42" name="Shape 1628"/>
          <p:cNvSpPr/>
          <p:nvPr/>
        </p:nvSpPr>
        <p:spPr>
          <a:xfrm flipV="1">
            <a:off x="6004638" y="1712951"/>
            <a:ext cx="1" cy="2049772"/>
          </a:xfrm>
          <a:prstGeom prst="line">
            <a:avLst/>
          </a:prstGeom>
          <a:ln w="12700">
            <a:solidFill>
              <a:srgbClr val="A6AAA9"/>
            </a:solidFill>
            <a:miter lim="400000"/>
          </a:ln>
        </p:spPr>
        <p:txBody>
          <a:bodyPr lIns="19050" tIns="19050" rIns="19050" bIns="19050" anchor="ctr"/>
          <a:lstStyle/>
          <a:p>
            <a:pPr lvl="0"/>
            <a:endParaRPr sz="1300"/>
          </a:p>
        </p:txBody>
      </p:sp>
      <p:sp>
        <p:nvSpPr>
          <p:cNvPr id="43" name="Shape 1629"/>
          <p:cNvSpPr/>
          <p:nvPr/>
        </p:nvSpPr>
        <p:spPr>
          <a:xfrm flipV="1">
            <a:off x="7799089" y="3206228"/>
            <a:ext cx="1" cy="1361099"/>
          </a:xfrm>
          <a:prstGeom prst="line">
            <a:avLst/>
          </a:prstGeom>
          <a:ln w="12700">
            <a:solidFill>
              <a:srgbClr val="A6AAA9"/>
            </a:solidFill>
            <a:miter lim="400000"/>
          </a:ln>
        </p:spPr>
        <p:txBody>
          <a:bodyPr lIns="19050" tIns="19050" rIns="19050" bIns="19050" anchor="ctr"/>
          <a:lstStyle/>
          <a:p>
            <a:pPr lvl="0"/>
            <a:endParaRPr sz="1300"/>
          </a:p>
        </p:txBody>
      </p:sp>
      <p:sp>
        <p:nvSpPr>
          <p:cNvPr id="52" name="Shape 1630"/>
          <p:cNvSpPr/>
          <p:nvPr/>
        </p:nvSpPr>
        <p:spPr>
          <a:xfrm>
            <a:off x="3184104" y="3689347"/>
            <a:ext cx="422789" cy="4227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53" name="Shape 1636"/>
          <p:cNvSpPr/>
          <p:nvPr/>
        </p:nvSpPr>
        <p:spPr>
          <a:xfrm>
            <a:off x="4509160" y="2153344"/>
            <a:ext cx="422790" cy="4227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54" name="Shape 1642"/>
          <p:cNvSpPr/>
          <p:nvPr/>
        </p:nvSpPr>
        <p:spPr>
          <a:xfrm>
            <a:off x="5796070" y="1315568"/>
            <a:ext cx="422790" cy="4227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55" name="Shape 1648"/>
          <p:cNvSpPr/>
          <p:nvPr/>
        </p:nvSpPr>
        <p:spPr>
          <a:xfrm>
            <a:off x="7585916" y="4396267"/>
            <a:ext cx="422790" cy="4227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56" name="Shape 1653"/>
          <p:cNvSpPr/>
          <p:nvPr/>
        </p:nvSpPr>
        <p:spPr>
          <a:xfrm>
            <a:off x="3337718" y="5236526"/>
            <a:ext cx="115559" cy="1155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57" name="Shape 1654"/>
          <p:cNvSpPr/>
          <p:nvPr/>
        </p:nvSpPr>
        <p:spPr>
          <a:xfrm>
            <a:off x="4634005" y="4266643"/>
            <a:ext cx="179784" cy="1797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58" name="Shape 1655"/>
          <p:cNvSpPr/>
          <p:nvPr/>
        </p:nvSpPr>
        <p:spPr>
          <a:xfrm>
            <a:off x="5889090" y="3650796"/>
            <a:ext cx="231098" cy="2310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59" name="Shape 1656"/>
          <p:cNvSpPr/>
          <p:nvPr/>
        </p:nvSpPr>
        <p:spPr>
          <a:xfrm>
            <a:off x="7653082" y="3066168"/>
            <a:ext cx="285782" cy="2857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60" name="Text Placeholder 3"/>
          <p:cNvSpPr txBox="1"/>
          <p:nvPr/>
        </p:nvSpPr>
        <p:spPr>
          <a:xfrm>
            <a:off x="2041710" y="2165595"/>
            <a:ext cx="2250739" cy="40879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61" name="Text Placeholder 4"/>
          <p:cNvSpPr txBox="1"/>
          <p:nvPr/>
        </p:nvSpPr>
        <p:spPr>
          <a:xfrm>
            <a:off x="1996966" y="2568820"/>
            <a:ext cx="2253229" cy="621162"/>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Text Placeholder 3"/>
          <p:cNvSpPr txBox="1"/>
          <p:nvPr/>
        </p:nvSpPr>
        <p:spPr>
          <a:xfrm>
            <a:off x="6427425" y="1344962"/>
            <a:ext cx="1855653" cy="40879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63" name="Text Placeholder 4"/>
          <p:cNvSpPr txBox="1"/>
          <p:nvPr/>
        </p:nvSpPr>
        <p:spPr>
          <a:xfrm>
            <a:off x="6413936" y="1746934"/>
            <a:ext cx="1869143" cy="621162"/>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Text Placeholder 3"/>
          <p:cNvSpPr txBox="1"/>
          <p:nvPr/>
        </p:nvSpPr>
        <p:spPr>
          <a:xfrm>
            <a:off x="8219489" y="4423910"/>
            <a:ext cx="1854491" cy="40879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65" name="Text Placeholder 4"/>
          <p:cNvSpPr txBox="1"/>
          <p:nvPr/>
        </p:nvSpPr>
        <p:spPr>
          <a:xfrm>
            <a:off x="8187059" y="4818738"/>
            <a:ext cx="2253229" cy="621162"/>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Text Placeholder 4"/>
          <p:cNvSpPr txBox="1"/>
          <p:nvPr/>
        </p:nvSpPr>
        <p:spPr>
          <a:xfrm>
            <a:off x="3266913" y="3760274"/>
            <a:ext cx="257168" cy="309086"/>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01</a:t>
            </a:r>
          </a:p>
        </p:txBody>
      </p:sp>
      <p:sp>
        <p:nvSpPr>
          <p:cNvPr id="67" name="Text Placeholder 4"/>
          <p:cNvSpPr txBox="1"/>
          <p:nvPr/>
        </p:nvSpPr>
        <p:spPr>
          <a:xfrm>
            <a:off x="4591971" y="2210195"/>
            <a:ext cx="257168" cy="309086"/>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02</a:t>
            </a:r>
          </a:p>
        </p:txBody>
      </p:sp>
      <p:sp>
        <p:nvSpPr>
          <p:cNvPr id="68" name="Text Placeholder 4"/>
          <p:cNvSpPr txBox="1"/>
          <p:nvPr/>
        </p:nvSpPr>
        <p:spPr>
          <a:xfrm>
            <a:off x="5882665" y="1372421"/>
            <a:ext cx="257168" cy="309086"/>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03</a:t>
            </a:r>
          </a:p>
        </p:txBody>
      </p:sp>
      <p:sp>
        <p:nvSpPr>
          <p:cNvPr id="69" name="Text Placeholder 4"/>
          <p:cNvSpPr txBox="1"/>
          <p:nvPr/>
        </p:nvSpPr>
        <p:spPr>
          <a:xfrm>
            <a:off x="7668728" y="4473762"/>
            <a:ext cx="257168" cy="309086"/>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04</a:t>
            </a:r>
          </a:p>
        </p:txBody>
      </p:sp>
      <p:sp>
        <p:nvSpPr>
          <p:cNvPr id="70" name="Shape 1625"/>
          <p:cNvSpPr/>
          <p:nvPr/>
        </p:nvSpPr>
        <p:spPr>
          <a:xfrm>
            <a:off x="9915439" y="1887590"/>
            <a:ext cx="1387105" cy="13871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43CF"/>
          </a:solidFill>
          <a:ln w="12700">
            <a:miter lim="400000"/>
          </a:ln>
        </p:spPr>
        <p:txBody>
          <a:bodyPr lIns="0" tIns="0" rIns="0" bIns="0"/>
          <a:lstStyle/>
          <a:p>
            <a:pPr lvl="0"/>
            <a:endParaRPr sz="1300"/>
          </a:p>
        </p:txBody>
      </p:sp>
      <p:sp>
        <p:nvSpPr>
          <p:cNvPr id="71" name="Shape 1657"/>
          <p:cNvSpPr/>
          <p:nvPr/>
        </p:nvSpPr>
        <p:spPr>
          <a:xfrm>
            <a:off x="10402330" y="2074309"/>
            <a:ext cx="413576" cy="422789"/>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endParaRPr sz="1300"/>
          </a:p>
        </p:txBody>
      </p:sp>
      <p:sp>
        <p:nvSpPr>
          <p:cNvPr id="88" name="Text Placeholder 3"/>
          <p:cNvSpPr txBox="1"/>
          <p:nvPr/>
        </p:nvSpPr>
        <p:spPr>
          <a:xfrm>
            <a:off x="10090375" y="2554415"/>
            <a:ext cx="1020127" cy="408790"/>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输入文本</a:t>
            </a:r>
            <a:endParaRPr lang="id-ID" sz="14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2012"/>
          <p:cNvSpPr/>
          <p:nvPr/>
        </p:nvSpPr>
        <p:spPr>
          <a:xfrm>
            <a:off x="7092809" y="1628800"/>
            <a:ext cx="3704830" cy="1754553"/>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45" name="Shape 2013"/>
          <p:cNvSpPr/>
          <p:nvPr/>
        </p:nvSpPr>
        <p:spPr>
          <a:xfrm>
            <a:off x="7092809" y="3637039"/>
            <a:ext cx="3704830" cy="1752694"/>
          </a:xfrm>
          <a:prstGeom prst="roundRect">
            <a:avLst>
              <a:gd name="adj" fmla="val 6925"/>
            </a:avLst>
          </a:prstGeom>
          <a:noFill/>
          <a:ln w="12700">
            <a:solidFill>
              <a:srgbClr val="A6AAA9"/>
            </a:solidFill>
            <a:miter lim="400000"/>
          </a:ln>
        </p:spPr>
        <p:txBody>
          <a:bodyPr lIns="14288" tIns="14288" rIns="14288" bIns="14288" anchor="ctr"/>
          <a:lstStyle/>
          <a:p>
            <a:pPr lvl="0"/>
            <a:endParaRPr sz="1300"/>
          </a:p>
        </p:txBody>
      </p:sp>
      <p:sp>
        <p:nvSpPr>
          <p:cNvPr id="46" name="Shape 2014"/>
          <p:cNvSpPr/>
          <p:nvPr/>
        </p:nvSpPr>
        <p:spPr>
          <a:xfrm>
            <a:off x="1398855" y="3636109"/>
            <a:ext cx="3704830" cy="1754552"/>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47" name="Shape 2015"/>
          <p:cNvSpPr/>
          <p:nvPr/>
        </p:nvSpPr>
        <p:spPr>
          <a:xfrm>
            <a:off x="1398855" y="1628800"/>
            <a:ext cx="3704830" cy="1754553"/>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48" name="Shape 2016"/>
          <p:cNvSpPr/>
          <p:nvPr/>
        </p:nvSpPr>
        <p:spPr>
          <a:xfrm>
            <a:off x="4592495" y="2011251"/>
            <a:ext cx="3004232" cy="3004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a:miter lim="400000"/>
          </a:ln>
        </p:spPr>
        <p:txBody>
          <a:bodyPr lIns="19050" tIns="19050" rIns="19050" bIns="19050" anchor="ctr"/>
          <a:lstStyle/>
          <a:p>
            <a:pPr lvl="0"/>
            <a:endParaRPr sz="1300"/>
          </a:p>
        </p:txBody>
      </p:sp>
      <p:sp>
        <p:nvSpPr>
          <p:cNvPr id="49" name="Shape 2021"/>
          <p:cNvSpPr/>
          <p:nvPr/>
        </p:nvSpPr>
        <p:spPr>
          <a:xfrm>
            <a:off x="2177030" y="2211822"/>
            <a:ext cx="2415465" cy="530459"/>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Shape 2022"/>
          <p:cNvSpPr/>
          <p:nvPr/>
        </p:nvSpPr>
        <p:spPr>
          <a:xfrm>
            <a:off x="2168922" y="1776555"/>
            <a:ext cx="1944632" cy="417792"/>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51" name="Shape 2023"/>
          <p:cNvSpPr/>
          <p:nvPr/>
        </p:nvSpPr>
        <p:spPr>
          <a:xfrm>
            <a:off x="2177030" y="4226403"/>
            <a:ext cx="2415465" cy="505111"/>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Shape 2024"/>
          <p:cNvSpPr/>
          <p:nvPr/>
        </p:nvSpPr>
        <p:spPr>
          <a:xfrm>
            <a:off x="2168922" y="3820223"/>
            <a:ext cx="1944632" cy="417792"/>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73" name="Shape 2025"/>
          <p:cNvSpPr/>
          <p:nvPr/>
        </p:nvSpPr>
        <p:spPr>
          <a:xfrm>
            <a:off x="7596727" y="2211822"/>
            <a:ext cx="2405825" cy="530459"/>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Shape 2026"/>
          <p:cNvSpPr/>
          <p:nvPr/>
        </p:nvSpPr>
        <p:spPr>
          <a:xfrm>
            <a:off x="8058464" y="1776555"/>
            <a:ext cx="1944632" cy="417792"/>
          </a:xfrm>
          <a:prstGeom prst="rect">
            <a:avLst/>
          </a:prstGeom>
          <a:ln w="12700">
            <a:miter lim="400000"/>
          </a:ln>
        </p:spPr>
        <p:txBody>
          <a:bodyPr lIns="0" tIns="0" rIns="0" bIns="0" anchor="ctr"/>
          <a:lstStyle>
            <a:lvl1pPr algn="r">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75" name="Shape 2027"/>
          <p:cNvSpPr/>
          <p:nvPr/>
        </p:nvSpPr>
        <p:spPr>
          <a:xfrm>
            <a:off x="7596728" y="4226406"/>
            <a:ext cx="2405825" cy="505109"/>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Shape 2028"/>
          <p:cNvSpPr/>
          <p:nvPr/>
        </p:nvSpPr>
        <p:spPr>
          <a:xfrm>
            <a:off x="8058464" y="3820223"/>
            <a:ext cx="1944632" cy="417792"/>
          </a:xfrm>
          <a:prstGeom prst="rect">
            <a:avLst/>
          </a:prstGeom>
          <a:ln w="12700">
            <a:miter lim="400000"/>
          </a:ln>
        </p:spPr>
        <p:txBody>
          <a:bodyPr lIns="0" tIns="0" rIns="0" bIns="0" anchor="ctr"/>
          <a:lstStyle>
            <a:lvl1pPr algn="r">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nvGrpSpPr>
          <p:cNvPr id="77" name="Group 2031"/>
          <p:cNvGrpSpPr/>
          <p:nvPr/>
        </p:nvGrpSpPr>
        <p:grpSpPr>
          <a:xfrm>
            <a:off x="905092" y="2009090"/>
            <a:ext cx="993974" cy="993974"/>
            <a:chOff x="0" y="0"/>
            <a:chExt cx="1910968" cy="1910968"/>
          </a:xfrm>
        </p:grpSpPr>
        <p:sp>
          <p:nvSpPr>
            <p:cNvPr id="78"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25400" tIns="25400" rIns="25400" bIns="25400" numCol="1" anchor="ctr">
              <a:noAutofit/>
            </a:bodyPr>
            <a:lstStyle/>
            <a:p>
              <a:pPr lvl="0"/>
              <a:endParaRPr sz="1300"/>
            </a:p>
          </p:txBody>
        </p:sp>
        <p:sp>
          <p:nvSpPr>
            <p:cNvPr id="79"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grpSp>
        <p:nvGrpSpPr>
          <p:cNvPr id="80" name="Group 2034"/>
          <p:cNvGrpSpPr/>
          <p:nvPr/>
        </p:nvGrpSpPr>
        <p:grpSpPr>
          <a:xfrm>
            <a:off x="907866" y="4019174"/>
            <a:ext cx="988424" cy="988424"/>
            <a:chOff x="0" y="0"/>
            <a:chExt cx="1900299" cy="1900299"/>
          </a:xfrm>
        </p:grpSpPr>
        <p:sp>
          <p:nvSpPr>
            <p:cNvPr id="81"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25400" tIns="25400" rIns="25400" bIns="25400" numCol="1" anchor="ctr">
              <a:noAutofit/>
            </a:bodyPr>
            <a:lstStyle/>
            <a:p>
              <a:pPr lvl="0"/>
              <a:endParaRPr sz="1300"/>
            </a:p>
          </p:txBody>
        </p:sp>
        <p:sp>
          <p:nvSpPr>
            <p:cNvPr id="82"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sp>
        <p:nvSpPr>
          <p:cNvPr id="83" name="Shape 2035"/>
          <p:cNvSpPr/>
          <p:nvPr/>
        </p:nvSpPr>
        <p:spPr>
          <a:xfrm>
            <a:off x="10298455" y="4019173"/>
            <a:ext cx="988426" cy="9884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9050" tIns="19050" rIns="19050" bIns="19050" numCol="1" anchor="ctr">
            <a:noAutofit/>
          </a:bodyPr>
          <a:lstStyle/>
          <a:p>
            <a:pPr lvl="0"/>
            <a:endParaRPr sz="1300"/>
          </a:p>
        </p:txBody>
      </p:sp>
      <p:grpSp>
        <p:nvGrpSpPr>
          <p:cNvPr id="84" name="Group 2040"/>
          <p:cNvGrpSpPr/>
          <p:nvPr/>
        </p:nvGrpSpPr>
        <p:grpSpPr>
          <a:xfrm>
            <a:off x="10292933" y="2009090"/>
            <a:ext cx="993974" cy="993974"/>
            <a:chOff x="0" y="0"/>
            <a:chExt cx="1910968" cy="1910968"/>
          </a:xfrm>
        </p:grpSpPr>
        <p:sp>
          <p:nvSpPr>
            <p:cNvPr id="85"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25400" tIns="25400" rIns="25400" bIns="25400" numCol="1" anchor="ctr">
              <a:noAutofit/>
            </a:bodyPr>
            <a:lstStyle/>
            <a:p>
              <a:pPr lvl="0"/>
              <a:endParaRPr sz="1300"/>
            </a:p>
          </p:txBody>
        </p:sp>
        <p:sp>
          <p:nvSpPr>
            <p:cNvPr id="86"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p>
          </p:txBody>
        </p:sp>
      </p:grpSp>
      <p:sp>
        <p:nvSpPr>
          <p:cNvPr id="87" name="Text Placeholder 5"/>
          <p:cNvSpPr txBox="1"/>
          <p:nvPr/>
        </p:nvSpPr>
        <p:spPr>
          <a:xfrm>
            <a:off x="5295713" y="3160977"/>
            <a:ext cx="1597340" cy="659246"/>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zh-CN" altLang="en-US" sz="20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2000" b="1" dirty="0">
              <a:solidFill>
                <a:schemeClr val="bg1"/>
              </a:solidFill>
              <a:latin typeface="微软雅黑" panose="020B0503020204020204" pitchFamily="34" charset="-122"/>
              <a:ea typeface="微软雅黑" panose="020B0503020204020204" pitchFamily="34" charset="-122"/>
            </a:endParaRPr>
          </a:p>
        </p:txBody>
      </p:sp>
      <p:sp>
        <p:nvSpPr>
          <p:cNvPr id="89" name="Shape 2036"/>
          <p:cNvSpPr/>
          <p:nvPr/>
        </p:nvSpPr>
        <p:spPr>
          <a:xfrm>
            <a:off x="10583507" y="4290277"/>
            <a:ext cx="418321" cy="446217"/>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3667661" y="1484784"/>
            <a:ext cx="7479285" cy="19562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5"/>
          <p:cNvSpPr/>
          <p:nvPr/>
        </p:nvSpPr>
        <p:spPr>
          <a:xfrm rot="5400000">
            <a:off x="1321843" y="1207995"/>
            <a:ext cx="1956239" cy="2509817"/>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28"/>
          <p:cNvSpPr txBox="1"/>
          <p:nvPr/>
        </p:nvSpPr>
        <p:spPr>
          <a:xfrm>
            <a:off x="4255657" y="2006219"/>
            <a:ext cx="6410816" cy="923330"/>
          </a:xfrm>
          <a:prstGeom prst="rect">
            <a:avLst/>
          </a:prstGeom>
          <a:noFill/>
        </p:spPr>
        <p:txBody>
          <a:bodyPr wrap="square" lIns="0" tIns="0" rIns="0" bIns="0" rtlCol="0">
            <a:spAutoFit/>
          </a:bodyPr>
          <a:lstStyle/>
          <a:p>
            <a:r>
              <a:rPr lang="zh-CN" altLang="en-US" sz="1200" dirty="0">
                <a:latin typeface="微软雅黑" panose="020B0503020204020204" pitchFamily="34" charset="-122"/>
                <a:ea typeface="微软雅黑" panose="020B0503020204020204" pitchFamily="34" charset="-122"/>
              </a:rPr>
              <a:t>详写内容</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点击输入本栏的具体文字，简明扼要的说明分项内容，此为概念图解，请根据您的具体内容酌情修改。详写内容</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algn="just"/>
            <a:r>
              <a:rPr lang="zh-CN" altLang="en-US" sz="1200" b="1" dirty="0">
                <a:latin typeface="微软雅黑" panose="020B0503020204020204" pitchFamily="34" charset="-122"/>
                <a:ea typeface="微软雅黑" panose="020B0503020204020204" pitchFamily="34" charset="-122"/>
              </a:rPr>
              <a:t>字号请根据你的内容多少，及演示需要调整大小。</a:t>
            </a:r>
            <a:endParaRPr lang="en-US" altLang="zh-CN" sz="1200" b="1" dirty="0">
              <a:latin typeface="微软雅黑" panose="020B0503020204020204" pitchFamily="34" charset="-122"/>
              <a:ea typeface="微软雅黑" panose="020B0503020204020204" pitchFamily="34" charset="-122"/>
            </a:endParaRPr>
          </a:p>
        </p:txBody>
      </p:sp>
      <p:sp>
        <p:nvSpPr>
          <p:cNvPr id="41" name="TextBox 29"/>
          <p:cNvSpPr txBox="1"/>
          <p:nvPr/>
        </p:nvSpPr>
        <p:spPr>
          <a:xfrm>
            <a:off x="1620365" y="1980323"/>
            <a:ext cx="1180584" cy="73866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400" b="1" spc="300" dirty="0"/>
              <a:t>添加</a:t>
            </a:r>
            <a:endParaRPr lang="en-US" altLang="zh-CN" sz="2400" b="1" spc="300" dirty="0"/>
          </a:p>
          <a:p>
            <a:pPr algn="ctr"/>
            <a:r>
              <a:rPr lang="zh-CN" altLang="en-US" sz="2400" b="1" spc="300" dirty="0"/>
              <a:t>标题</a:t>
            </a:r>
          </a:p>
        </p:txBody>
      </p:sp>
      <p:sp>
        <p:nvSpPr>
          <p:cNvPr id="42" name="矩形 41"/>
          <p:cNvSpPr/>
          <p:nvPr/>
        </p:nvSpPr>
        <p:spPr>
          <a:xfrm>
            <a:off x="1045054" y="3878182"/>
            <a:ext cx="7479285" cy="19562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30"/>
          <p:cNvSpPr/>
          <p:nvPr/>
        </p:nvSpPr>
        <p:spPr>
          <a:xfrm rot="16200000" flipH="1">
            <a:off x="8913918" y="3601391"/>
            <a:ext cx="1956239" cy="2509817"/>
          </a:xfrm>
          <a:custGeom>
            <a:avLst/>
            <a:gdLst/>
            <a:ahLst/>
            <a:cxnLst/>
            <a:rect l="l" t="t" r="r" b="b"/>
            <a:pathLst>
              <a:path w="1450218" h="1860602">
                <a:moveTo>
                  <a:pt x="0" y="132410"/>
                </a:moveTo>
                <a:lnTo>
                  <a:pt x="0" y="1860602"/>
                </a:lnTo>
                <a:lnTo>
                  <a:pt x="1450218" y="1860602"/>
                </a:lnTo>
                <a:lnTo>
                  <a:pt x="1450218" y="132410"/>
                </a:lnTo>
                <a:lnTo>
                  <a:pt x="867461" y="132410"/>
                </a:lnTo>
                <a:lnTo>
                  <a:pt x="725109" y="0"/>
                </a:lnTo>
                <a:lnTo>
                  <a:pt x="582757" y="132410"/>
                </a:lnTo>
                <a:close/>
              </a:path>
            </a:pathLst>
          </a:cu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32"/>
          <p:cNvSpPr txBox="1"/>
          <p:nvPr/>
        </p:nvSpPr>
        <p:spPr>
          <a:xfrm>
            <a:off x="9391051" y="4373721"/>
            <a:ext cx="1180584" cy="73866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400" b="1" spc="300" dirty="0"/>
              <a:t>添加</a:t>
            </a:r>
            <a:endParaRPr lang="en-US" altLang="zh-CN" sz="2400" b="1" spc="300" dirty="0"/>
          </a:p>
          <a:p>
            <a:pPr algn="ctr"/>
            <a:r>
              <a:rPr lang="zh-CN" altLang="en-US" sz="2400" b="1" spc="300" dirty="0"/>
              <a:t>标题</a:t>
            </a:r>
          </a:p>
        </p:txBody>
      </p:sp>
      <p:sp>
        <p:nvSpPr>
          <p:cNvPr id="53" name="TextBox 33"/>
          <p:cNvSpPr txBox="1"/>
          <p:nvPr/>
        </p:nvSpPr>
        <p:spPr>
          <a:xfrm>
            <a:off x="1530722" y="4337341"/>
            <a:ext cx="6702217" cy="923330"/>
          </a:xfrm>
          <a:prstGeom prst="rect">
            <a:avLst/>
          </a:prstGeom>
          <a:noFill/>
        </p:spPr>
        <p:txBody>
          <a:bodyPr wrap="square" lIns="0" tIns="0" rIns="0" bIns="0" rtlCol="0">
            <a:spAutoFit/>
          </a:bodyPr>
          <a:lstStyle/>
          <a:p>
            <a:r>
              <a:rPr lang="zh-CN" altLang="en-US" sz="1200" dirty="0">
                <a:latin typeface="微软雅黑" panose="020B0503020204020204" pitchFamily="34" charset="-122"/>
                <a:ea typeface="微软雅黑" panose="020B0503020204020204" pitchFamily="34" charset="-122"/>
              </a:rPr>
              <a:t>详写内容</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点击输入本栏的具体文字，简明扼要的说明分项内容，此为概念图解，请根据您的具体内容酌情修改。详写内容</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algn="just"/>
            <a:r>
              <a:rPr lang="zh-CN" altLang="en-US" sz="1200" b="1" dirty="0">
                <a:latin typeface="微软雅黑" panose="020B0503020204020204" pitchFamily="34" charset="-122"/>
                <a:ea typeface="微软雅黑" panose="020B0503020204020204" pitchFamily="34" charset="-122"/>
              </a:rPr>
              <a:t>字号请根据你的内容多少，及演示需要调整大小。</a:t>
            </a:r>
            <a:endParaRPr lang="en-US" altLang="zh-CN" sz="1200" b="1" dirty="0">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1452"/>
          <p:cNvSpPr/>
          <p:nvPr/>
        </p:nvSpPr>
        <p:spPr>
          <a:xfrm>
            <a:off x="998655" y="2639704"/>
            <a:ext cx="2357647" cy="2686063"/>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22" name="Shape 1454"/>
          <p:cNvSpPr/>
          <p:nvPr/>
        </p:nvSpPr>
        <p:spPr>
          <a:xfrm>
            <a:off x="3618011" y="2639704"/>
            <a:ext cx="2357649" cy="2686063"/>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23" name="Shape 1456"/>
          <p:cNvSpPr/>
          <p:nvPr/>
        </p:nvSpPr>
        <p:spPr>
          <a:xfrm>
            <a:off x="6216340" y="2639704"/>
            <a:ext cx="2357649" cy="2686063"/>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24" name="Shape 1458"/>
          <p:cNvSpPr/>
          <p:nvPr/>
        </p:nvSpPr>
        <p:spPr>
          <a:xfrm>
            <a:off x="8835695" y="2639704"/>
            <a:ext cx="2357649" cy="2686063"/>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25" name="Shape 1460"/>
          <p:cNvSpPr/>
          <p:nvPr/>
        </p:nvSpPr>
        <p:spPr>
          <a:xfrm>
            <a:off x="1309711" y="1776959"/>
            <a:ext cx="1735535" cy="17355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26" name="Group 20"/>
          <p:cNvGrpSpPr/>
          <p:nvPr/>
        </p:nvGrpSpPr>
        <p:grpSpPr>
          <a:xfrm>
            <a:off x="1235432" y="1818329"/>
            <a:ext cx="487420" cy="487420"/>
            <a:chOff x="1369087" y="2088729"/>
            <a:chExt cx="474017" cy="474016"/>
          </a:xfrm>
        </p:grpSpPr>
        <p:sp>
          <p:nvSpPr>
            <p:cNvPr id="27" name="Shape 1463"/>
            <p:cNvSpPr/>
            <p:nvPr/>
          </p:nvSpPr>
          <p:spPr>
            <a:xfrm>
              <a:off x="1369087" y="2088729"/>
              <a:ext cx="474017" cy="47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28" name="Shape 1464"/>
            <p:cNvSpPr/>
            <p:nvPr/>
          </p:nvSpPr>
          <p:spPr>
            <a:xfrm>
              <a:off x="1477567" y="2232573"/>
              <a:ext cx="231656" cy="186335"/>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rgbClr val="0043CF"/>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29" name="Shape 1465"/>
          <p:cNvSpPr/>
          <p:nvPr/>
        </p:nvSpPr>
        <p:spPr>
          <a:xfrm>
            <a:off x="3929068" y="1776959"/>
            <a:ext cx="1735535" cy="17355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30" name="Shape 1468"/>
          <p:cNvSpPr/>
          <p:nvPr/>
        </p:nvSpPr>
        <p:spPr>
          <a:xfrm>
            <a:off x="6545772" y="1777100"/>
            <a:ext cx="1731980" cy="1731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31" name="Shape 1471"/>
          <p:cNvSpPr/>
          <p:nvPr/>
        </p:nvSpPr>
        <p:spPr>
          <a:xfrm>
            <a:off x="9169559" y="1778736"/>
            <a:ext cx="1731980" cy="1731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32" name="Group 32"/>
          <p:cNvGrpSpPr/>
          <p:nvPr/>
        </p:nvGrpSpPr>
        <p:grpSpPr>
          <a:xfrm>
            <a:off x="3844684" y="1818327"/>
            <a:ext cx="487420" cy="487420"/>
            <a:chOff x="3906591" y="2088732"/>
            <a:chExt cx="474017" cy="474017"/>
          </a:xfrm>
        </p:grpSpPr>
        <p:sp>
          <p:nvSpPr>
            <p:cNvPr id="33" name="Shape 1474"/>
            <p:cNvSpPr/>
            <p:nvPr/>
          </p:nvSpPr>
          <p:spPr>
            <a:xfrm>
              <a:off x="3906591"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grpSp>
          <p:nvGrpSpPr>
            <p:cNvPr id="34" name="Group 1479"/>
            <p:cNvGrpSpPr/>
            <p:nvPr/>
          </p:nvGrpSpPr>
          <p:grpSpPr>
            <a:xfrm>
              <a:off x="4031314" y="2211790"/>
              <a:ext cx="199171" cy="186335"/>
              <a:chOff x="0" y="0"/>
              <a:chExt cx="398340" cy="372667"/>
            </a:xfrm>
          </p:grpSpPr>
          <p:sp>
            <p:nvSpPr>
              <p:cNvPr id="35" name="Shape 1477"/>
              <p:cNvSpPr/>
              <p:nvPr/>
            </p:nvSpPr>
            <p:spPr>
              <a:xfrm>
                <a:off x="0" y="0"/>
                <a:ext cx="346395" cy="241984"/>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rgbClr val="0043CF"/>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36" name="Shape 1478"/>
              <p:cNvSpPr/>
              <p:nvPr/>
            </p:nvSpPr>
            <p:spPr>
              <a:xfrm>
                <a:off x="74826" y="149651"/>
                <a:ext cx="323515" cy="223017"/>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lnTo>
                      <a:pt x="1028" y="0"/>
                    </a:lnTo>
                    <a:cubicBezTo>
                      <a:pt x="460" y="0"/>
                      <a:pt x="0" y="708"/>
                      <a:pt x="0" y="1571"/>
                    </a:cubicBezTo>
                    <a:lnTo>
                      <a:pt x="0" y="20029"/>
                    </a:lnTo>
                    <a:cubicBezTo>
                      <a:pt x="0" y="20897"/>
                      <a:pt x="460" y="21600"/>
                      <a:pt x="1028" y="21600"/>
                    </a:cubicBezTo>
                    <a:lnTo>
                      <a:pt x="20571" y="21600"/>
                    </a:lnTo>
                    <a:cubicBezTo>
                      <a:pt x="21140" y="21600"/>
                      <a:pt x="21600" y="20897"/>
                      <a:pt x="21600" y="20029"/>
                    </a:cubicBezTo>
                    <a:lnTo>
                      <a:pt x="21600" y="1571"/>
                    </a:lnTo>
                    <a:cubicBezTo>
                      <a:pt x="21600" y="708"/>
                      <a:pt x="21140" y="0"/>
                      <a:pt x="20571" y="0"/>
                    </a:cubicBezTo>
                    <a:close/>
                  </a:path>
                </a:pathLst>
              </a:custGeom>
              <a:solidFill>
                <a:srgbClr val="0043CF"/>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grpSp>
      </p:grpSp>
      <p:grpSp>
        <p:nvGrpSpPr>
          <p:cNvPr id="37" name="Group 40"/>
          <p:cNvGrpSpPr/>
          <p:nvPr/>
        </p:nvGrpSpPr>
        <p:grpSpPr>
          <a:xfrm>
            <a:off x="9076933" y="1818327"/>
            <a:ext cx="487420" cy="487420"/>
            <a:chOff x="8994965" y="2088732"/>
            <a:chExt cx="474017" cy="474017"/>
          </a:xfrm>
        </p:grpSpPr>
        <p:sp>
          <p:nvSpPr>
            <p:cNvPr id="44" name="Shape 1476"/>
            <p:cNvSpPr/>
            <p:nvPr/>
          </p:nvSpPr>
          <p:spPr>
            <a:xfrm>
              <a:off x="8994965"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45" name="Shape 1481"/>
            <p:cNvSpPr/>
            <p:nvPr/>
          </p:nvSpPr>
          <p:spPr>
            <a:xfrm>
              <a:off x="9132223" y="2211790"/>
              <a:ext cx="194606" cy="186335"/>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rgbClr val="0043CF"/>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46" name="Text Placeholder 5"/>
          <p:cNvSpPr txBox="1"/>
          <p:nvPr/>
        </p:nvSpPr>
        <p:spPr>
          <a:xfrm>
            <a:off x="1271052" y="2347615"/>
            <a:ext cx="1746854" cy="59422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rPr>
              <a:t>点击输入标题</a:t>
            </a:r>
          </a:p>
        </p:txBody>
      </p:sp>
      <p:sp>
        <p:nvSpPr>
          <p:cNvPr id="47" name="Text Placeholder 6"/>
          <p:cNvSpPr txBox="1"/>
          <p:nvPr/>
        </p:nvSpPr>
        <p:spPr>
          <a:xfrm>
            <a:off x="1120852" y="3792108"/>
            <a:ext cx="2112110" cy="11662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Text Placeholder 5"/>
          <p:cNvSpPr txBox="1"/>
          <p:nvPr/>
        </p:nvSpPr>
        <p:spPr>
          <a:xfrm>
            <a:off x="4019337" y="2347615"/>
            <a:ext cx="1624656" cy="594227"/>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点击输入标题</a:t>
            </a:r>
          </a:p>
        </p:txBody>
      </p:sp>
      <p:sp>
        <p:nvSpPr>
          <p:cNvPr id="49" name="Text Placeholder 5"/>
          <p:cNvSpPr txBox="1"/>
          <p:nvPr/>
        </p:nvSpPr>
        <p:spPr>
          <a:xfrm>
            <a:off x="9258049" y="2347615"/>
            <a:ext cx="1624656" cy="594227"/>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点击输入标题</a:t>
            </a:r>
          </a:p>
        </p:txBody>
      </p:sp>
      <p:sp>
        <p:nvSpPr>
          <p:cNvPr id="50" name="Text Placeholder 6"/>
          <p:cNvSpPr txBox="1"/>
          <p:nvPr/>
        </p:nvSpPr>
        <p:spPr>
          <a:xfrm>
            <a:off x="3863549" y="3792108"/>
            <a:ext cx="1866572" cy="1166260"/>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Text Placeholder 6"/>
          <p:cNvSpPr txBox="1"/>
          <p:nvPr/>
        </p:nvSpPr>
        <p:spPr>
          <a:xfrm>
            <a:off x="6473358" y="3792108"/>
            <a:ext cx="1866572" cy="1166260"/>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Text Placeholder 6"/>
          <p:cNvSpPr txBox="1"/>
          <p:nvPr/>
        </p:nvSpPr>
        <p:spPr>
          <a:xfrm>
            <a:off x="9102261" y="3792108"/>
            <a:ext cx="1866572" cy="1166260"/>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Text Placeholder 5"/>
          <p:cNvSpPr txBox="1"/>
          <p:nvPr/>
        </p:nvSpPr>
        <p:spPr>
          <a:xfrm>
            <a:off x="6629144" y="2347615"/>
            <a:ext cx="1624656" cy="594227"/>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点击输入标题</a:t>
            </a:r>
          </a:p>
        </p:txBody>
      </p:sp>
      <p:sp>
        <p:nvSpPr>
          <p:cNvPr id="56" name="Shape 1475"/>
          <p:cNvSpPr/>
          <p:nvPr/>
        </p:nvSpPr>
        <p:spPr>
          <a:xfrm>
            <a:off x="6460809" y="1818327"/>
            <a:ext cx="487420" cy="4874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w="12700">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57" name="Shape 1480"/>
          <p:cNvSpPr/>
          <p:nvPr/>
        </p:nvSpPr>
        <p:spPr>
          <a:xfrm>
            <a:off x="6608380" y="1944865"/>
            <a:ext cx="191616" cy="191603"/>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rgbClr val="0043CF"/>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3"/>
          <p:cNvGrpSpPr/>
          <p:nvPr/>
        </p:nvGrpSpPr>
        <p:grpSpPr>
          <a:xfrm>
            <a:off x="6084439" y="2025165"/>
            <a:ext cx="867501" cy="1122567"/>
            <a:chOff x="6078950" y="2211813"/>
            <a:chExt cx="876190" cy="1133812"/>
          </a:xfrm>
        </p:grpSpPr>
        <p:sp>
          <p:nvSpPr>
            <p:cNvPr id="43" name="Shape 1585"/>
            <p:cNvSpPr/>
            <p:nvPr/>
          </p:nvSpPr>
          <p:spPr>
            <a:xfrm>
              <a:off x="6227601" y="2211813"/>
              <a:ext cx="617337" cy="1061954"/>
            </a:xfrm>
            <a:custGeom>
              <a:avLst/>
              <a:gdLst/>
              <a:ahLst/>
              <a:cxnLst>
                <a:cxn ang="0">
                  <a:pos x="wd2" y="hd2"/>
                </a:cxn>
                <a:cxn ang="5400000">
                  <a:pos x="wd2" y="hd2"/>
                </a:cxn>
                <a:cxn ang="10800000">
                  <a:pos x="wd2" y="hd2"/>
                </a:cxn>
                <a:cxn ang="16200000">
                  <a:pos x="wd2" y="hd2"/>
                </a:cxn>
              </a:cxnLst>
              <a:rect l="0" t="0" r="r" b="b"/>
              <a:pathLst>
                <a:path w="21600" h="21600" extrusionOk="0">
                  <a:moveTo>
                    <a:pt x="0" y="19118"/>
                  </a:moveTo>
                  <a:lnTo>
                    <a:pt x="9697" y="5751"/>
                  </a:lnTo>
                  <a:lnTo>
                    <a:pt x="7758" y="5277"/>
                  </a:lnTo>
                  <a:lnTo>
                    <a:pt x="19720" y="0"/>
                  </a:lnTo>
                  <a:lnTo>
                    <a:pt x="21600" y="8660"/>
                  </a:lnTo>
                  <a:lnTo>
                    <a:pt x="19824" y="8226"/>
                  </a:lnTo>
                  <a:lnTo>
                    <a:pt x="10122" y="21600"/>
                  </a:lnTo>
                  <a:cubicBezTo>
                    <a:pt x="10122" y="21600"/>
                    <a:pt x="0" y="19118"/>
                    <a:pt x="0" y="19118"/>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52" name="Shape 1593"/>
            <p:cNvSpPr/>
            <p:nvPr/>
          </p:nvSpPr>
          <p:spPr>
            <a:xfrm>
              <a:off x="6078950" y="2588395"/>
              <a:ext cx="876190" cy="757230"/>
            </a:xfrm>
            <a:custGeom>
              <a:avLst/>
              <a:gdLst/>
              <a:ahLst/>
              <a:cxnLst>
                <a:cxn ang="0">
                  <a:pos x="wd2" y="hd2"/>
                </a:cxn>
                <a:cxn ang="5400000">
                  <a:pos x="wd2" y="hd2"/>
                </a:cxn>
                <a:cxn ang="10800000">
                  <a:pos x="wd2" y="hd2"/>
                </a:cxn>
                <a:cxn ang="16200000">
                  <a:pos x="wd2" y="hd2"/>
                </a:cxn>
              </a:cxnLst>
              <a:rect l="0" t="0" r="r" b="b"/>
              <a:pathLst>
                <a:path w="21600" h="21600" extrusionOk="0">
                  <a:moveTo>
                    <a:pt x="11880" y="21600"/>
                  </a:moveTo>
                  <a:lnTo>
                    <a:pt x="21600" y="10353"/>
                  </a:lnTo>
                  <a:cubicBezTo>
                    <a:pt x="16072" y="3956"/>
                    <a:pt x="8435" y="0"/>
                    <a:pt x="0" y="0"/>
                  </a:cubicBezTo>
                  <a:lnTo>
                    <a:pt x="0" y="15906"/>
                  </a:lnTo>
                  <a:cubicBezTo>
                    <a:pt x="4639" y="15906"/>
                    <a:pt x="8839" y="18082"/>
                    <a:pt x="11880" y="2160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53" name="Group 4"/>
          <p:cNvGrpSpPr/>
          <p:nvPr/>
        </p:nvGrpSpPr>
        <p:grpSpPr>
          <a:xfrm>
            <a:off x="6565215" y="2761047"/>
            <a:ext cx="1170371" cy="867505"/>
            <a:chOff x="6564542" y="2955067"/>
            <a:chExt cx="1182094" cy="876194"/>
          </a:xfrm>
        </p:grpSpPr>
        <p:sp>
          <p:nvSpPr>
            <p:cNvPr id="58" name="Shape 1588"/>
            <p:cNvSpPr/>
            <p:nvPr/>
          </p:nvSpPr>
          <p:spPr>
            <a:xfrm>
              <a:off x="6683463" y="3123538"/>
              <a:ext cx="1063173" cy="615256"/>
            </a:xfrm>
            <a:custGeom>
              <a:avLst/>
              <a:gdLst/>
              <a:ahLst/>
              <a:cxnLst>
                <a:cxn ang="0">
                  <a:pos x="wd2" y="hd2"/>
                </a:cxn>
                <a:cxn ang="5400000">
                  <a:pos x="wd2" y="hd2"/>
                </a:cxn>
                <a:cxn ang="10800000">
                  <a:pos x="wd2" y="hd2"/>
                </a:cxn>
                <a:cxn ang="16200000">
                  <a:pos x="wd2" y="hd2"/>
                </a:cxn>
              </a:cxnLst>
              <a:rect l="0" t="0" r="r" b="b"/>
              <a:pathLst>
                <a:path w="21600" h="21600" extrusionOk="0">
                  <a:moveTo>
                    <a:pt x="0" y="11389"/>
                  </a:moveTo>
                  <a:lnTo>
                    <a:pt x="13424" y="1954"/>
                  </a:lnTo>
                  <a:lnTo>
                    <a:pt x="12962" y="0"/>
                  </a:lnTo>
                  <a:lnTo>
                    <a:pt x="21600" y="2047"/>
                  </a:lnTo>
                  <a:lnTo>
                    <a:pt x="16255" y="13950"/>
                  </a:lnTo>
                  <a:lnTo>
                    <a:pt x="15833" y="12161"/>
                  </a:lnTo>
                  <a:lnTo>
                    <a:pt x="2403" y="21600"/>
                  </a:lnTo>
                  <a:cubicBezTo>
                    <a:pt x="2403" y="21600"/>
                    <a:pt x="0" y="11389"/>
                    <a:pt x="0" y="11389"/>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59" name="Shape 1596"/>
            <p:cNvSpPr/>
            <p:nvPr/>
          </p:nvSpPr>
          <p:spPr>
            <a:xfrm>
              <a:off x="6564542" y="2955067"/>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21600"/>
                  </a:moveTo>
                  <a:lnTo>
                    <a:pt x="21600" y="21600"/>
                  </a:lnTo>
                  <a:cubicBezTo>
                    <a:pt x="21600" y="13165"/>
                    <a:pt x="17644" y="5528"/>
                    <a:pt x="11247" y="0"/>
                  </a:cubicBezTo>
                  <a:lnTo>
                    <a:pt x="0" y="9720"/>
                  </a:lnTo>
                  <a:cubicBezTo>
                    <a:pt x="3518" y="12760"/>
                    <a:pt x="5694" y="16960"/>
                    <a:pt x="5694" y="2160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60" name="Group 6"/>
          <p:cNvGrpSpPr/>
          <p:nvPr/>
        </p:nvGrpSpPr>
        <p:grpSpPr>
          <a:xfrm>
            <a:off x="6565216" y="3624483"/>
            <a:ext cx="1139739" cy="867505"/>
            <a:chOff x="6564542" y="3827152"/>
            <a:chExt cx="1151156" cy="876194"/>
          </a:xfrm>
        </p:grpSpPr>
        <p:sp>
          <p:nvSpPr>
            <p:cNvPr id="61" name="Shape 1586"/>
            <p:cNvSpPr/>
            <p:nvPr/>
          </p:nvSpPr>
          <p:spPr>
            <a:xfrm>
              <a:off x="6653734" y="3985712"/>
              <a:ext cx="1061964" cy="617346"/>
            </a:xfrm>
            <a:custGeom>
              <a:avLst/>
              <a:gdLst/>
              <a:ahLst/>
              <a:cxnLst>
                <a:cxn ang="0">
                  <a:pos x="wd2" y="hd2"/>
                </a:cxn>
                <a:cxn ang="5400000">
                  <a:pos x="wd2" y="hd2"/>
                </a:cxn>
                <a:cxn ang="10800000">
                  <a:pos x="wd2" y="hd2"/>
                </a:cxn>
                <a:cxn ang="16200000">
                  <a:pos x="wd2" y="hd2"/>
                </a:cxn>
              </a:cxnLst>
              <a:rect l="0" t="0" r="r" b="b"/>
              <a:pathLst>
                <a:path w="21600" h="21600" extrusionOk="0">
                  <a:moveTo>
                    <a:pt x="2481" y="0"/>
                  </a:moveTo>
                  <a:lnTo>
                    <a:pt x="15849" y="9698"/>
                  </a:lnTo>
                  <a:lnTo>
                    <a:pt x="16323" y="7759"/>
                  </a:lnTo>
                  <a:lnTo>
                    <a:pt x="21600" y="19720"/>
                  </a:lnTo>
                  <a:lnTo>
                    <a:pt x="12940" y="21600"/>
                  </a:lnTo>
                  <a:lnTo>
                    <a:pt x="13374" y="19824"/>
                  </a:lnTo>
                  <a:lnTo>
                    <a:pt x="0" y="10123"/>
                  </a:lnTo>
                  <a:cubicBezTo>
                    <a:pt x="0" y="10123"/>
                    <a:pt x="2481" y="0"/>
                    <a:pt x="2481" y="0"/>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62" name="Shape 1599"/>
            <p:cNvSpPr/>
            <p:nvPr/>
          </p:nvSpPr>
          <p:spPr>
            <a:xfrm>
              <a:off x="6564542"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0"/>
                  </a:moveTo>
                  <a:cubicBezTo>
                    <a:pt x="5694" y="4640"/>
                    <a:pt x="3518" y="8840"/>
                    <a:pt x="0" y="11880"/>
                  </a:cubicBezTo>
                  <a:lnTo>
                    <a:pt x="11247" y="21600"/>
                  </a:lnTo>
                  <a:cubicBezTo>
                    <a:pt x="17644" y="16072"/>
                    <a:pt x="21600" y="8435"/>
                    <a:pt x="21600" y="0"/>
                  </a:cubicBezTo>
                  <a:cubicBezTo>
                    <a:pt x="21600" y="0"/>
                    <a:pt x="5694" y="0"/>
                    <a:pt x="5694" y="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63" name="Group 7"/>
          <p:cNvGrpSpPr/>
          <p:nvPr/>
        </p:nvGrpSpPr>
        <p:grpSpPr>
          <a:xfrm>
            <a:off x="6084439" y="4105259"/>
            <a:ext cx="867501" cy="1170371"/>
            <a:chOff x="6078950" y="4312744"/>
            <a:chExt cx="876190" cy="1182094"/>
          </a:xfrm>
        </p:grpSpPr>
        <p:sp>
          <p:nvSpPr>
            <p:cNvPr id="64" name="Shape 1587"/>
            <p:cNvSpPr/>
            <p:nvPr/>
          </p:nvSpPr>
          <p:spPr>
            <a:xfrm>
              <a:off x="6168141" y="4431665"/>
              <a:ext cx="615228" cy="1063173"/>
            </a:xfrm>
            <a:custGeom>
              <a:avLst/>
              <a:gdLst/>
              <a:ahLst/>
              <a:cxnLst>
                <a:cxn ang="0">
                  <a:pos x="wd2" y="hd2"/>
                </a:cxn>
                <a:cxn ang="5400000">
                  <a:pos x="wd2" y="hd2"/>
                </a:cxn>
                <a:cxn ang="10800000">
                  <a:pos x="wd2" y="hd2"/>
                </a:cxn>
                <a:cxn ang="16200000">
                  <a:pos x="wd2" y="hd2"/>
                </a:cxn>
              </a:cxnLst>
              <a:rect l="0" t="0" r="r" b="b"/>
              <a:pathLst>
                <a:path w="21600" h="21600" extrusionOk="0">
                  <a:moveTo>
                    <a:pt x="10211" y="0"/>
                  </a:moveTo>
                  <a:lnTo>
                    <a:pt x="19646" y="13424"/>
                  </a:lnTo>
                  <a:lnTo>
                    <a:pt x="21600" y="12962"/>
                  </a:lnTo>
                  <a:lnTo>
                    <a:pt x="19554" y="21600"/>
                  </a:lnTo>
                  <a:lnTo>
                    <a:pt x="7650" y="16255"/>
                  </a:lnTo>
                  <a:lnTo>
                    <a:pt x="9439" y="15833"/>
                  </a:lnTo>
                  <a:lnTo>
                    <a:pt x="0" y="2403"/>
                  </a:lnTo>
                  <a:cubicBezTo>
                    <a:pt x="0" y="2403"/>
                    <a:pt x="10211" y="0"/>
                    <a:pt x="10211" y="0"/>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65" name="Shape 1602"/>
            <p:cNvSpPr/>
            <p:nvPr/>
          </p:nvSpPr>
          <p:spPr>
            <a:xfrm>
              <a:off x="6078950" y="4312744"/>
              <a:ext cx="876190" cy="757220"/>
            </a:xfrm>
            <a:custGeom>
              <a:avLst/>
              <a:gdLst/>
              <a:ahLst/>
              <a:cxnLst>
                <a:cxn ang="0">
                  <a:pos x="wd2" y="hd2"/>
                </a:cxn>
                <a:cxn ang="5400000">
                  <a:pos x="wd2" y="hd2"/>
                </a:cxn>
                <a:cxn ang="10800000">
                  <a:pos x="wd2" y="hd2"/>
                </a:cxn>
                <a:cxn ang="16200000">
                  <a:pos x="wd2" y="hd2"/>
                </a:cxn>
              </a:cxnLst>
              <a:rect l="0" t="0" r="r" b="b"/>
              <a:pathLst>
                <a:path w="21600" h="21600" extrusionOk="0">
                  <a:moveTo>
                    <a:pt x="0" y="5694"/>
                  </a:moveTo>
                  <a:lnTo>
                    <a:pt x="0" y="21600"/>
                  </a:lnTo>
                  <a:cubicBezTo>
                    <a:pt x="8435" y="21600"/>
                    <a:pt x="16072" y="17643"/>
                    <a:pt x="21600" y="11247"/>
                  </a:cubicBezTo>
                  <a:lnTo>
                    <a:pt x="11880" y="0"/>
                  </a:lnTo>
                  <a:cubicBezTo>
                    <a:pt x="8839" y="3518"/>
                    <a:pt x="4639" y="5694"/>
                    <a:pt x="0" y="5694"/>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66" name="Group 8"/>
          <p:cNvGrpSpPr/>
          <p:nvPr/>
        </p:nvGrpSpPr>
        <p:grpSpPr>
          <a:xfrm>
            <a:off x="5221004" y="4105259"/>
            <a:ext cx="867505" cy="1170371"/>
            <a:chOff x="5206865" y="4312744"/>
            <a:chExt cx="876194" cy="1182094"/>
          </a:xfrm>
        </p:grpSpPr>
        <p:sp>
          <p:nvSpPr>
            <p:cNvPr id="67" name="Shape 1591"/>
            <p:cNvSpPr/>
            <p:nvPr/>
          </p:nvSpPr>
          <p:spPr>
            <a:xfrm>
              <a:off x="5375337" y="4431665"/>
              <a:ext cx="615241" cy="1063173"/>
            </a:xfrm>
            <a:custGeom>
              <a:avLst/>
              <a:gdLst/>
              <a:ahLst/>
              <a:cxnLst>
                <a:cxn ang="0">
                  <a:pos x="wd2" y="hd2"/>
                </a:cxn>
                <a:cxn ang="5400000">
                  <a:pos x="wd2" y="hd2"/>
                </a:cxn>
                <a:cxn ang="10800000">
                  <a:pos x="wd2" y="hd2"/>
                </a:cxn>
                <a:cxn ang="16200000">
                  <a:pos x="wd2" y="hd2"/>
                </a:cxn>
              </a:cxnLst>
              <a:rect l="0" t="0" r="r" b="b"/>
              <a:pathLst>
                <a:path w="21600" h="21600" extrusionOk="0">
                  <a:moveTo>
                    <a:pt x="11389" y="0"/>
                  </a:moveTo>
                  <a:lnTo>
                    <a:pt x="1954" y="13424"/>
                  </a:lnTo>
                  <a:lnTo>
                    <a:pt x="0" y="12962"/>
                  </a:lnTo>
                  <a:lnTo>
                    <a:pt x="2046" y="21600"/>
                  </a:lnTo>
                  <a:lnTo>
                    <a:pt x="13950" y="16255"/>
                  </a:lnTo>
                  <a:lnTo>
                    <a:pt x="12161" y="15833"/>
                  </a:lnTo>
                  <a:lnTo>
                    <a:pt x="21600" y="2403"/>
                  </a:lnTo>
                  <a:cubicBezTo>
                    <a:pt x="21600" y="2403"/>
                    <a:pt x="11389" y="0"/>
                    <a:pt x="11389" y="0"/>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68" name="Shape 1605"/>
            <p:cNvSpPr/>
            <p:nvPr/>
          </p:nvSpPr>
          <p:spPr>
            <a:xfrm>
              <a:off x="5206865" y="4312744"/>
              <a:ext cx="876194" cy="757220"/>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0" y="11247"/>
                  </a:lnTo>
                  <a:cubicBezTo>
                    <a:pt x="5528" y="17643"/>
                    <a:pt x="13165" y="21600"/>
                    <a:pt x="21600" y="21600"/>
                  </a:cubicBezTo>
                  <a:lnTo>
                    <a:pt x="21600" y="5694"/>
                  </a:lnTo>
                  <a:cubicBezTo>
                    <a:pt x="16960" y="5694"/>
                    <a:pt x="12760" y="3518"/>
                    <a:pt x="9720" y="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69" name="Group 9"/>
          <p:cNvGrpSpPr/>
          <p:nvPr/>
        </p:nvGrpSpPr>
        <p:grpSpPr>
          <a:xfrm>
            <a:off x="4465499" y="3624483"/>
            <a:ext cx="1142192" cy="867505"/>
            <a:chOff x="4443791" y="3827152"/>
            <a:chExt cx="1153633" cy="876194"/>
          </a:xfrm>
        </p:grpSpPr>
        <p:sp>
          <p:nvSpPr>
            <p:cNvPr id="70" name="Shape 1590"/>
            <p:cNvSpPr/>
            <p:nvPr/>
          </p:nvSpPr>
          <p:spPr>
            <a:xfrm>
              <a:off x="4443791" y="3985712"/>
              <a:ext cx="1061959" cy="617346"/>
            </a:xfrm>
            <a:custGeom>
              <a:avLst/>
              <a:gdLst/>
              <a:ahLst/>
              <a:cxnLst>
                <a:cxn ang="0">
                  <a:pos x="wd2" y="hd2"/>
                </a:cxn>
                <a:cxn ang="5400000">
                  <a:pos x="wd2" y="hd2"/>
                </a:cxn>
                <a:cxn ang="10800000">
                  <a:pos x="wd2" y="hd2"/>
                </a:cxn>
                <a:cxn ang="16200000">
                  <a:pos x="wd2" y="hd2"/>
                </a:cxn>
              </a:cxnLst>
              <a:rect l="0" t="0" r="r" b="b"/>
              <a:pathLst>
                <a:path w="21600" h="21600" extrusionOk="0">
                  <a:moveTo>
                    <a:pt x="19118" y="0"/>
                  </a:moveTo>
                  <a:lnTo>
                    <a:pt x="5751" y="9698"/>
                  </a:lnTo>
                  <a:lnTo>
                    <a:pt x="5277" y="7759"/>
                  </a:lnTo>
                  <a:lnTo>
                    <a:pt x="0" y="19720"/>
                  </a:lnTo>
                  <a:lnTo>
                    <a:pt x="8660" y="21600"/>
                  </a:lnTo>
                  <a:lnTo>
                    <a:pt x="8226" y="19824"/>
                  </a:lnTo>
                  <a:lnTo>
                    <a:pt x="21600" y="10123"/>
                  </a:lnTo>
                  <a:cubicBezTo>
                    <a:pt x="21600" y="10123"/>
                    <a:pt x="19118" y="0"/>
                    <a:pt x="19118" y="0"/>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71" name="Shape 1608"/>
            <p:cNvSpPr/>
            <p:nvPr/>
          </p:nvSpPr>
          <p:spPr>
            <a:xfrm>
              <a:off x="4840194"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15906" y="0"/>
                  </a:moveTo>
                  <a:lnTo>
                    <a:pt x="0" y="0"/>
                  </a:lnTo>
                  <a:cubicBezTo>
                    <a:pt x="0" y="8436"/>
                    <a:pt x="3956" y="16072"/>
                    <a:pt x="10353" y="21600"/>
                  </a:cubicBezTo>
                  <a:lnTo>
                    <a:pt x="21600" y="11880"/>
                  </a:lnTo>
                  <a:cubicBezTo>
                    <a:pt x="18082" y="8840"/>
                    <a:pt x="15906" y="4640"/>
                    <a:pt x="15906" y="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72" name="Group 10"/>
          <p:cNvGrpSpPr/>
          <p:nvPr/>
        </p:nvGrpSpPr>
        <p:grpSpPr>
          <a:xfrm>
            <a:off x="4426252" y="2761047"/>
            <a:ext cx="1181428" cy="867505"/>
            <a:chOff x="4404151" y="2955067"/>
            <a:chExt cx="1193263" cy="876194"/>
          </a:xfrm>
        </p:grpSpPr>
        <p:sp>
          <p:nvSpPr>
            <p:cNvPr id="73" name="Shape 1592"/>
            <p:cNvSpPr/>
            <p:nvPr/>
          </p:nvSpPr>
          <p:spPr>
            <a:xfrm>
              <a:off x="4404151" y="3123538"/>
              <a:ext cx="1063183" cy="615256"/>
            </a:xfrm>
            <a:custGeom>
              <a:avLst/>
              <a:gdLst/>
              <a:ahLst/>
              <a:cxnLst>
                <a:cxn ang="0">
                  <a:pos x="wd2" y="hd2"/>
                </a:cxn>
                <a:cxn ang="5400000">
                  <a:pos x="wd2" y="hd2"/>
                </a:cxn>
                <a:cxn ang="10800000">
                  <a:pos x="wd2" y="hd2"/>
                </a:cxn>
                <a:cxn ang="16200000">
                  <a:pos x="wd2" y="hd2"/>
                </a:cxn>
              </a:cxnLst>
              <a:rect l="0" t="0" r="r" b="b"/>
              <a:pathLst>
                <a:path w="21600" h="21600" extrusionOk="0">
                  <a:moveTo>
                    <a:pt x="21600" y="11389"/>
                  </a:moveTo>
                  <a:lnTo>
                    <a:pt x="8177" y="1954"/>
                  </a:lnTo>
                  <a:lnTo>
                    <a:pt x="8638" y="0"/>
                  </a:lnTo>
                  <a:lnTo>
                    <a:pt x="0" y="2047"/>
                  </a:lnTo>
                  <a:lnTo>
                    <a:pt x="5345" y="13950"/>
                  </a:lnTo>
                  <a:lnTo>
                    <a:pt x="5767" y="12161"/>
                  </a:lnTo>
                  <a:lnTo>
                    <a:pt x="19197" y="21600"/>
                  </a:lnTo>
                  <a:cubicBezTo>
                    <a:pt x="19197" y="21600"/>
                    <a:pt x="21600" y="11389"/>
                    <a:pt x="21600" y="11389"/>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74" name="Shape 1611"/>
            <p:cNvSpPr/>
            <p:nvPr/>
          </p:nvSpPr>
          <p:spPr>
            <a:xfrm>
              <a:off x="4840194" y="2955067"/>
              <a:ext cx="757220" cy="876194"/>
            </a:xfrm>
            <a:custGeom>
              <a:avLst/>
              <a:gdLst/>
              <a:ahLst/>
              <a:cxnLst>
                <a:cxn ang="0">
                  <a:pos x="wd2" y="hd2"/>
                </a:cxn>
                <a:cxn ang="5400000">
                  <a:pos x="wd2" y="hd2"/>
                </a:cxn>
                <a:cxn ang="10800000">
                  <a:pos x="wd2" y="hd2"/>
                </a:cxn>
                <a:cxn ang="16200000">
                  <a:pos x="wd2" y="hd2"/>
                </a:cxn>
              </a:cxnLst>
              <a:rect l="0" t="0" r="r" b="b"/>
              <a:pathLst>
                <a:path w="21600" h="21600" extrusionOk="0">
                  <a:moveTo>
                    <a:pt x="21600" y="9720"/>
                  </a:moveTo>
                  <a:lnTo>
                    <a:pt x="10353" y="0"/>
                  </a:lnTo>
                  <a:cubicBezTo>
                    <a:pt x="3956" y="5528"/>
                    <a:pt x="0" y="13165"/>
                    <a:pt x="0" y="21600"/>
                  </a:cubicBezTo>
                  <a:lnTo>
                    <a:pt x="15906" y="21600"/>
                  </a:lnTo>
                  <a:cubicBezTo>
                    <a:pt x="15906" y="16960"/>
                    <a:pt x="18082" y="12760"/>
                    <a:pt x="21600" y="972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75" name="Group 2"/>
          <p:cNvGrpSpPr/>
          <p:nvPr/>
        </p:nvGrpSpPr>
        <p:grpSpPr>
          <a:xfrm>
            <a:off x="5221003" y="2025165"/>
            <a:ext cx="867505" cy="1122564"/>
            <a:chOff x="5206865" y="2211813"/>
            <a:chExt cx="876194" cy="1133810"/>
          </a:xfrm>
        </p:grpSpPr>
        <p:sp>
          <p:nvSpPr>
            <p:cNvPr id="76" name="Shape 1589"/>
            <p:cNvSpPr/>
            <p:nvPr/>
          </p:nvSpPr>
          <p:spPr>
            <a:xfrm>
              <a:off x="5315876" y="2211813"/>
              <a:ext cx="617346" cy="1061954"/>
            </a:xfrm>
            <a:custGeom>
              <a:avLst/>
              <a:gdLst/>
              <a:ahLst/>
              <a:cxnLst>
                <a:cxn ang="0">
                  <a:pos x="wd2" y="hd2"/>
                </a:cxn>
                <a:cxn ang="5400000">
                  <a:pos x="wd2" y="hd2"/>
                </a:cxn>
                <a:cxn ang="10800000">
                  <a:pos x="wd2" y="hd2"/>
                </a:cxn>
                <a:cxn ang="16200000">
                  <a:pos x="wd2" y="hd2"/>
                </a:cxn>
              </a:cxnLst>
              <a:rect l="0" t="0" r="r" b="b"/>
              <a:pathLst>
                <a:path w="21600" h="21600" extrusionOk="0">
                  <a:moveTo>
                    <a:pt x="21600" y="19118"/>
                  </a:moveTo>
                  <a:lnTo>
                    <a:pt x="11902" y="5751"/>
                  </a:lnTo>
                  <a:lnTo>
                    <a:pt x="13841" y="5277"/>
                  </a:lnTo>
                  <a:lnTo>
                    <a:pt x="1880" y="0"/>
                  </a:lnTo>
                  <a:lnTo>
                    <a:pt x="0" y="8660"/>
                  </a:lnTo>
                  <a:lnTo>
                    <a:pt x="1775" y="8226"/>
                  </a:lnTo>
                  <a:lnTo>
                    <a:pt x="11478" y="21600"/>
                  </a:lnTo>
                  <a:cubicBezTo>
                    <a:pt x="11478" y="21600"/>
                    <a:pt x="21600" y="19118"/>
                    <a:pt x="21600" y="19118"/>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77" name="Shape 1614"/>
            <p:cNvSpPr/>
            <p:nvPr/>
          </p:nvSpPr>
          <p:spPr>
            <a:xfrm>
              <a:off x="5206865" y="2588396"/>
              <a:ext cx="876194" cy="757227"/>
            </a:xfrm>
            <a:custGeom>
              <a:avLst/>
              <a:gdLst/>
              <a:ahLst/>
              <a:cxnLst>
                <a:cxn ang="0">
                  <a:pos x="wd2" y="hd2"/>
                </a:cxn>
                <a:cxn ang="5400000">
                  <a:pos x="wd2" y="hd2"/>
                </a:cxn>
                <a:cxn ang="10800000">
                  <a:pos x="wd2" y="hd2"/>
                </a:cxn>
                <a:cxn ang="16200000">
                  <a:pos x="wd2" y="hd2"/>
                </a:cxn>
              </a:cxnLst>
              <a:rect l="0" t="0" r="r" b="b"/>
              <a:pathLst>
                <a:path w="21600" h="21600" extrusionOk="0">
                  <a:moveTo>
                    <a:pt x="21600" y="15906"/>
                  </a:moveTo>
                  <a:lnTo>
                    <a:pt x="21600" y="0"/>
                  </a:lnTo>
                  <a:cubicBezTo>
                    <a:pt x="13165" y="0"/>
                    <a:pt x="5528" y="3956"/>
                    <a:pt x="0" y="10353"/>
                  </a:cubicBezTo>
                  <a:lnTo>
                    <a:pt x="9720" y="21600"/>
                  </a:lnTo>
                  <a:cubicBezTo>
                    <a:pt x="12760" y="18082"/>
                    <a:pt x="16960" y="15906"/>
                    <a:pt x="21600" y="15906"/>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78" name="Group 11"/>
          <p:cNvGrpSpPr/>
          <p:nvPr/>
        </p:nvGrpSpPr>
        <p:grpSpPr>
          <a:xfrm>
            <a:off x="5833985" y="3279996"/>
            <a:ext cx="493869" cy="740803"/>
            <a:chOff x="5825986" y="3479214"/>
            <a:chExt cx="498816" cy="748224"/>
          </a:xfrm>
          <a:solidFill>
            <a:srgbClr val="0043CF"/>
          </a:solidFill>
        </p:grpSpPr>
        <p:sp>
          <p:nvSpPr>
            <p:cNvPr id="79" name="Shape 1621"/>
            <p:cNvSpPr/>
            <p:nvPr/>
          </p:nvSpPr>
          <p:spPr>
            <a:xfrm>
              <a:off x="5825986" y="3479214"/>
              <a:ext cx="498816" cy="748224"/>
            </a:xfrm>
            <a:custGeom>
              <a:avLst/>
              <a:gdLst/>
              <a:ahLst/>
              <a:cxnLst>
                <a:cxn ang="0">
                  <a:pos x="wd2" y="hd2"/>
                </a:cxn>
                <a:cxn ang="5400000">
                  <a:pos x="wd2" y="hd2"/>
                </a:cxn>
                <a:cxn ang="10800000">
                  <a:pos x="wd2" y="hd2"/>
                </a:cxn>
                <a:cxn ang="16200000">
                  <a:pos x="wd2" y="hd2"/>
                </a:cxn>
              </a:cxnLst>
              <a:rect l="0" t="0" r="r" b="b"/>
              <a:pathLst>
                <a:path w="21600" h="21600" extrusionOk="0">
                  <a:moveTo>
                    <a:pt x="17466" y="8831"/>
                  </a:moveTo>
                  <a:cubicBezTo>
                    <a:pt x="17325" y="8934"/>
                    <a:pt x="17111" y="9089"/>
                    <a:pt x="16823" y="9295"/>
                  </a:cubicBezTo>
                  <a:cubicBezTo>
                    <a:pt x="16534" y="9502"/>
                    <a:pt x="16319" y="9656"/>
                    <a:pt x="16179" y="9759"/>
                  </a:cubicBezTo>
                  <a:cubicBezTo>
                    <a:pt x="14379" y="11193"/>
                    <a:pt x="13388" y="12591"/>
                    <a:pt x="13204" y="13950"/>
                  </a:cubicBezTo>
                  <a:lnTo>
                    <a:pt x="8396" y="13950"/>
                  </a:lnTo>
                  <a:cubicBezTo>
                    <a:pt x="8212" y="12591"/>
                    <a:pt x="7221" y="11193"/>
                    <a:pt x="5421" y="9759"/>
                  </a:cubicBezTo>
                  <a:cubicBezTo>
                    <a:pt x="5281" y="9656"/>
                    <a:pt x="5066" y="9502"/>
                    <a:pt x="4777" y="9295"/>
                  </a:cubicBezTo>
                  <a:cubicBezTo>
                    <a:pt x="4489" y="9089"/>
                    <a:pt x="4274" y="8934"/>
                    <a:pt x="4134" y="8831"/>
                  </a:cubicBezTo>
                  <a:cubicBezTo>
                    <a:pt x="3178" y="8091"/>
                    <a:pt x="2700" y="7246"/>
                    <a:pt x="2700" y="6300"/>
                  </a:cubicBezTo>
                  <a:cubicBezTo>
                    <a:pt x="2700" y="5625"/>
                    <a:pt x="2943" y="4997"/>
                    <a:pt x="3427" y="4415"/>
                  </a:cubicBezTo>
                  <a:cubicBezTo>
                    <a:pt x="3913" y="3834"/>
                    <a:pt x="4546" y="3359"/>
                    <a:pt x="5326" y="2988"/>
                  </a:cubicBezTo>
                  <a:cubicBezTo>
                    <a:pt x="6106" y="2618"/>
                    <a:pt x="6971" y="2327"/>
                    <a:pt x="7920" y="2116"/>
                  </a:cubicBezTo>
                  <a:cubicBezTo>
                    <a:pt x="8870" y="1905"/>
                    <a:pt x="9829" y="1799"/>
                    <a:pt x="10800" y="1799"/>
                  </a:cubicBezTo>
                  <a:cubicBezTo>
                    <a:pt x="11771" y="1799"/>
                    <a:pt x="12730" y="1905"/>
                    <a:pt x="13680" y="2116"/>
                  </a:cubicBezTo>
                  <a:cubicBezTo>
                    <a:pt x="14628" y="2327"/>
                    <a:pt x="15493" y="2618"/>
                    <a:pt x="16274" y="2988"/>
                  </a:cubicBezTo>
                  <a:cubicBezTo>
                    <a:pt x="17054" y="3359"/>
                    <a:pt x="17687" y="3834"/>
                    <a:pt x="18173" y="4415"/>
                  </a:cubicBezTo>
                  <a:cubicBezTo>
                    <a:pt x="18657" y="4997"/>
                    <a:pt x="18900" y="5625"/>
                    <a:pt x="18900" y="6300"/>
                  </a:cubicBezTo>
                  <a:cubicBezTo>
                    <a:pt x="18900" y="7246"/>
                    <a:pt x="18422" y="8091"/>
                    <a:pt x="17466" y="8831"/>
                  </a:cubicBezTo>
                  <a:cubicBezTo>
                    <a:pt x="17466" y="8831"/>
                    <a:pt x="17466" y="8831"/>
                    <a:pt x="17466" y="8831"/>
                  </a:cubicBezTo>
                  <a:close/>
                  <a:moveTo>
                    <a:pt x="20661" y="3705"/>
                  </a:moveTo>
                  <a:cubicBezTo>
                    <a:pt x="20035" y="2904"/>
                    <a:pt x="19213" y="2238"/>
                    <a:pt x="18194" y="1708"/>
                  </a:cubicBezTo>
                  <a:cubicBezTo>
                    <a:pt x="17174" y="1179"/>
                    <a:pt x="16021" y="762"/>
                    <a:pt x="14734" y="457"/>
                  </a:cubicBezTo>
                  <a:cubicBezTo>
                    <a:pt x="13447" y="153"/>
                    <a:pt x="12136" y="0"/>
                    <a:pt x="10800" y="0"/>
                  </a:cubicBezTo>
                  <a:cubicBezTo>
                    <a:pt x="9464" y="0"/>
                    <a:pt x="8153" y="153"/>
                    <a:pt x="6866" y="457"/>
                  </a:cubicBezTo>
                  <a:cubicBezTo>
                    <a:pt x="5579" y="762"/>
                    <a:pt x="4426" y="1179"/>
                    <a:pt x="3407" y="1708"/>
                  </a:cubicBezTo>
                  <a:cubicBezTo>
                    <a:pt x="2387" y="2238"/>
                    <a:pt x="1564" y="2903"/>
                    <a:pt x="938" y="3705"/>
                  </a:cubicBezTo>
                  <a:cubicBezTo>
                    <a:pt x="312" y="4507"/>
                    <a:pt x="0" y="5372"/>
                    <a:pt x="0" y="6300"/>
                  </a:cubicBezTo>
                  <a:cubicBezTo>
                    <a:pt x="0" y="7753"/>
                    <a:pt x="724" y="9009"/>
                    <a:pt x="2173" y="10069"/>
                  </a:cubicBezTo>
                  <a:cubicBezTo>
                    <a:pt x="2805" y="10528"/>
                    <a:pt x="3330" y="10936"/>
                    <a:pt x="3745" y="11292"/>
                  </a:cubicBezTo>
                  <a:cubicBezTo>
                    <a:pt x="4159" y="11648"/>
                    <a:pt x="4578" y="12096"/>
                    <a:pt x="5000" y="12635"/>
                  </a:cubicBezTo>
                  <a:cubicBezTo>
                    <a:pt x="5421" y="13174"/>
                    <a:pt x="5661" y="13678"/>
                    <a:pt x="5717" y="14147"/>
                  </a:cubicBezTo>
                  <a:cubicBezTo>
                    <a:pt x="5056" y="14409"/>
                    <a:pt x="4726" y="14794"/>
                    <a:pt x="4726" y="15300"/>
                  </a:cubicBezTo>
                  <a:cubicBezTo>
                    <a:pt x="4726" y="15647"/>
                    <a:pt x="4901" y="15947"/>
                    <a:pt x="5253" y="16200"/>
                  </a:cubicBezTo>
                  <a:cubicBezTo>
                    <a:pt x="4901" y="16453"/>
                    <a:pt x="4726" y="16753"/>
                    <a:pt x="4726" y="17100"/>
                  </a:cubicBezTo>
                  <a:cubicBezTo>
                    <a:pt x="4726" y="17588"/>
                    <a:pt x="5042" y="17968"/>
                    <a:pt x="5675" y="18240"/>
                  </a:cubicBezTo>
                  <a:cubicBezTo>
                    <a:pt x="5492" y="18455"/>
                    <a:pt x="5401" y="18675"/>
                    <a:pt x="5401" y="18901"/>
                  </a:cubicBezTo>
                  <a:cubicBezTo>
                    <a:pt x="5401" y="19331"/>
                    <a:pt x="5622" y="19665"/>
                    <a:pt x="6064" y="19898"/>
                  </a:cubicBezTo>
                  <a:cubicBezTo>
                    <a:pt x="6507" y="20133"/>
                    <a:pt x="7053" y="20251"/>
                    <a:pt x="7699" y="20251"/>
                  </a:cubicBezTo>
                  <a:cubicBezTo>
                    <a:pt x="7981" y="20663"/>
                    <a:pt x="8403" y="20991"/>
                    <a:pt x="8964" y="21235"/>
                  </a:cubicBezTo>
                  <a:cubicBezTo>
                    <a:pt x="9527" y="21478"/>
                    <a:pt x="10139" y="21600"/>
                    <a:pt x="10800" y="21600"/>
                  </a:cubicBezTo>
                  <a:cubicBezTo>
                    <a:pt x="11461" y="21600"/>
                    <a:pt x="12073" y="21478"/>
                    <a:pt x="12636" y="21235"/>
                  </a:cubicBezTo>
                  <a:cubicBezTo>
                    <a:pt x="13198" y="20991"/>
                    <a:pt x="13620" y="20663"/>
                    <a:pt x="13901" y="20251"/>
                  </a:cubicBezTo>
                  <a:cubicBezTo>
                    <a:pt x="14548" y="20251"/>
                    <a:pt x="15093" y="20133"/>
                    <a:pt x="15536" y="19898"/>
                  </a:cubicBezTo>
                  <a:cubicBezTo>
                    <a:pt x="15978" y="19665"/>
                    <a:pt x="16201" y="19331"/>
                    <a:pt x="16201" y="18901"/>
                  </a:cubicBezTo>
                  <a:cubicBezTo>
                    <a:pt x="16201" y="18675"/>
                    <a:pt x="16108" y="18455"/>
                    <a:pt x="15925" y="18240"/>
                  </a:cubicBezTo>
                  <a:cubicBezTo>
                    <a:pt x="16558" y="17968"/>
                    <a:pt x="16874" y="17588"/>
                    <a:pt x="16874" y="17100"/>
                  </a:cubicBezTo>
                  <a:cubicBezTo>
                    <a:pt x="16874" y="16753"/>
                    <a:pt x="16699" y="16453"/>
                    <a:pt x="16347" y="16200"/>
                  </a:cubicBezTo>
                  <a:cubicBezTo>
                    <a:pt x="16699" y="15947"/>
                    <a:pt x="16874" y="15647"/>
                    <a:pt x="16874" y="15300"/>
                  </a:cubicBezTo>
                  <a:cubicBezTo>
                    <a:pt x="16874" y="14794"/>
                    <a:pt x="16544" y="14409"/>
                    <a:pt x="15883" y="14147"/>
                  </a:cubicBezTo>
                  <a:cubicBezTo>
                    <a:pt x="15940" y="13678"/>
                    <a:pt x="16179" y="13174"/>
                    <a:pt x="16600" y="12635"/>
                  </a:cubicBezTo>
                  <a:cubicBezTo>
                    <a:pt x="17022" y="12096"/>
                    <a:pt x="17441" y="11648"/>
                    <a:pt x="17855" y="11292"/>
                  </a:cubicBezTo>
                  <a:cubicBezTo>
                    <a:pt x="18271" y="10936"/>
                    <a:pt x="18795" y="10528"/>
                    <a:pt x="19427" y="10069"/>
                  </a:cubicBezTo>
                  <a:cubicBezTo>
                    <a:pt x="20876" y="9009"/>
                    <a:pt x="21600" y="7753"/>
                    <a:pt x="21600" y="6300"/>
                  </a:cubicBezTo>
                  <a:cubicBezTo>
                    <a:pt x="21600" y="5372"/>
                    <a:pt x="21288" y="4507"/>
                    <a:pt x="20661" y="3705"/>
                  </a:cubicBezTo>
                  <a:cubicBezTo>
                    <a:pt x="20661" y="3705"/>
                    <a:pt x="20661" y="3705"/>
                    <a:pt x="20661" y="370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80" name="Shape 1622"/>
            <p:cNvSpPr/>
            <p:nvPr/>
          </p:nvSpPr>
          <p:spPr>
            <a:xfrm>
              <a:off x="6057672" y="3613741"/>
              <a:ext cx="124690" cy="93539"/>
            </a:xfrm>
            <a:custGeom>
              <a:avLst/>
              <a:gdLst/>
              <a:ahLst/>
              <a:cxnLst>
                <a:cxn ang="0">
                  <a:pos x="wd2" y="hd2"/>
                </a:cxn>
                <a:cxn ang="5400000">
                  <a:pos x="wd2" y="hd2"/>
                </a:cxn>
                <a:cxn ang="10800000">
                  <a:pos x="wd2" y="hd2"/>
                </a:cxn>
                <a:cxn ang="16200000">
                  <a:pos x="wd2" y="hd2"/>
                </a:cxn>
              </a:cxnLst>
              <a:rect l="0" t="0" r="r" b="b"/>
              <a:pathLst>
                <a:path w="21600" h="21600" extrusionOk="0">
                  <a:moveTo>
                    <a:pt x="11096" y="1800"/>
                  </a:moveTo>
                  <a:cubicBezTo>
                    <a:pt x="8314" y="607"/>
                    <a:pt x="5513" y="0"/>
                    <a:pt x="2701" y="0"/>
                  </a:cubicBezTo>
                  <a:cubicBezTo>
                    <a:pt x="1972" y="0"/>
                    <a:pt x="1340" y="357"/>
                    <a:pt x="804" y="1072"/>
                  </a:cubicBezTo>
                  <a:cubicBezTo>
                    <a:pt x="268" y="1787"/>
                    <a:pt x="0" y="2629"/>
                    <a:pt x="0" y="3600"/>
                  </a:cubicBezTo>
                  <a:cubicBezTo>
                    <a:pt x="0" y="4578"/>
                    <a:pt x="268" y="5420"/>
                    <a:pt x="804" y="6135"/>
                  </a:cubicBezTo>
                  <a:cubicBezTo>
                    <a:pt x="1340" y="6843"/>
                    <a:pt x="1972" y="7200"/>
                    <a:pt x="2701" y="7200"/>
                  </a:cubicBezTo>
                  <a:cubicBezTo>
                    <a:pt x="5629" y="7200"/>
                    <a:pt x="8608" y="8137"/>
                    <a:pt x="11647" y="10011"/>
                  </a:cubicBezTo>
                  <a:cubicBezTo>
                    <a:pt x="14687" y="11885"/>
                    <a:pt x="16204" y="14548"/>
                    <a:pt x="16204" y="18000"/>
                  </a:cubicBezTo>
                  <a:cubicBezTo>
                    <a:pt x="16204" y="18978"/>
                    <a:pt x="16467" y="19820"/>
                    <a:pt x="17003" y="20528"/>
                  </a:cubicBezTo>
                  <a:cubicBezTo>
                    <a:pt x="17539" y="21243"/>
                    <a:pt x="18171" y="21600"/>
                    <a:pt x="18904" y="21600"/>
                  </a:cubicBezTo>
                  <a:cubicBezTo>
                    <a:pt x="19633" y="21600"/>
                    <a:pt x="20265" y="21243"/>
                    <a:pt x="20801" y="20528"/>
                  </a:cubicBezTo>
                  <a:cubicBezTo>
                    <a:pt x="21337" y="19820"/>
                    <a:pt x="21600" y="18978"/>
                    <a:pt x="21600" y="18000"/>
                  </a:cubicBezTo>
                  <a:cubicBezTo>
                    <a:pt x="21600" y="14097"/>
                    <a:pt x="20548" y="10726"/>
                    <a:pt x="18439" y="7874"/>
                  </a:cubicBezTo>
                  <a:cubicBezTo>
                    <a:pt x="16330" y="5029"/>
                    <a:pt x="13882" y="3000"/>
                    <a:pt x="11096" y="1800"/>
                  </a:cubicBezTo>
                  <a:cubicBezTo>
                    <a:pt x="11096" y="1800"/>
                    <a:pt x="11096" y="1800"/>
                    <a:pt x="11096" y="18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sp>
        <p:nvSpPr>
          <p:cNvPr id="81" name="Text Placeholder 4"/>
          <p:cNvSpPr txBox="1"/>
          <p:nvPr/>
        </p:nvSpPr>
        <p:spPr>
          <a:xfrm>
            <a:off x="7337079" y="1504770"/>
            <a:ext cx="3135312"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 Placeholder 4"/>
          <p:cNvSpPr txBox="1"/>
          <p:nvPr/>
        </p:nvSpPr>
        <p:spPr>
          <a:xfrm>
            <a:off x="8204215" y="2590724"/>
            <a:ext cx="3220377"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Text Placeholder 4"/>
          <p:cNvSpPr txBox="1"/>
          <p:nvPr/>
        </p:nvSpPr>
        <p:spPr>
          <a:xfrm>
            <a:off x="8097546" y="3881231"/>
            <a:ext cx="2650026"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Text Placeholder 4"/>
          <p:cNvSpPr txBox="1"/>
          <p:nvPr/>
        </p:nvSpPr>
        <p:spPr>
          <a:xfrm>
            <a:off x="7146962" y="4946940"/>
            <a:ext cx="2873898"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Text Placeholder 4"/>
          <p:cNvSpPr txBox="1"/>
          <p:nvPr/>
        </p:nvSpPr>
        <p:spPr>
          <a:xfrm>
            <a:off x="2160102" y="1504770"/>
            <a:ext cx="2610399"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6" name="Text Placeholder 4"/>
          <p:cNvSpPr txBox="1"/>
          <p:nvPr/>
        </p:nvSpPr>
        <p:spPr>
          <a:xfrm>
            <a:off x="1290036" y="2590724"/>
            <a:ext cx="2610399"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Text Placeholder 4"/>
          <p:cNvSpPr txBox="1"/>
          <p:nvPr/>
        </p:nvSpPr>
        <p:spPr>
          <a:xfrm>
            <a:off x="1399635" y="3883211"/>
            <a:ext cx="2610398"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Text Placeholder 4"/>
          <p:cNvSpPr txBox="1"/>
          <p:nvPr/>
        </p:nvSpPr>
        <p:spPr>
          <a:xfrm>
            <a:off x="2191858" y="4946940"/>
            <a:ext cx="2673701"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9" name="Text Placeholder 4"/>
          <p:cNvSpPr txBox="1"/>
          <p:nvPr/>
        </p:nvSpPr>
        <p:spPr>
          <a:xfrm>
            <a:off x="6210175" y="2636421"/>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1</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0" name="Text Placeholder 4"/>
          <p:cNvSpPr txBox="1"/>
          <p:nvPr/>
        </p:nvSpPr>
        <p:spPr>
          <a:xfrm>
            <a:off x="6744150" y="3118985"/>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2</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1" name="Text Placeholder 4"/>
          <p:cNvSpPr txBox="1"/>
          <p:nvPr/>
        </p:nvSpPr>
        <p:spPr>
          <a:xfrm>
            <a:off x="6725290" y="3882401"/>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3</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2" name="Text Placeholder 4"/>
          <p:cNvSpPr txBox="1"/>
          <p:nvPr/>
        </p:nvSpPr>
        <p:spPr>
          <a:xfrm>
            <a:off x="6185914" y="4383953"/>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500" b="1">
                <a:solidFill>
                  <a:schemeClr val="tx1">
                    <a:lumMod val="75000"/>
                    <a:lumOff val="25000"/>
                  </a:schemeClr>
                </a:solidFill>
                <a:latin typeface="微软雅黑" panose="020B0503020204020204" pitchFamily="34" charset="-122"/>
                <a:ea typeface="微软雅黑" panose="020B0503020204020204" pitchFamily="34" charset="-122"/>
              </a:rPr>
              <a:t>4</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Text Placeholder 4"/>
          <p:cNvSpPr txBox="1"/>
          <p:nvPr/>
        </p:nvSpPr>
        <p:spPr>
          <a:xfrm>
            <a:off x="5469575" y="4375851"/>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5</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4" name="Text Placeholder 4"/>
          <p:cNvSpPr txBox="1"/>
          <p:nvPr/>
        </p:nvSpPr>
        <p:spPr>
          <a:xfrm>
            <a:off x="4950152" y="3857257"/>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6</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5" name="Text Placeholder 4"/>
          <p:cNvSpPr txBox="1"/>
          <p:nvPr/>
        </p:nvSpPr>
        <p:spPr>
          <a:xfrm>
            <a:off x="4938742" y="3131109"/>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7</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6" name="Text Placeholder 4"/>
          <p:cNvSpPr txBox="1"/>
          <p:nvPr/>
        </p:nvSpPr>
        <p:spPr>
          <a:xfrm>
            <a:off x="5466991" y="2632532"/>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dirty="0">
                <a:solidFill>
                  <a:schemeClr val="tx1">
                    <a:lumMod val="75000"/>
                    <a:lumOff val="25000"/>
                  </a:schemeClr>
                </a:solidFill>
                <a:latin typeface="微软雅黑" panose="020B0503020204020204" pitchFamily="34" charset="-122"/>
                <a:ea typeface="微软雅黑" panose="020B0503020204020204" pitchFamily="34" charset="-122"/>
              </a:rPr>
              <a:t>8</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32"/>
          <p:cNvGrpSpPr/>
          <p:nvPr/>
        </p:nvGrpSpPr>
        <p:grpSpPr bwMode="auto">
          <a:xfrm>
            <a:off x="-50196" y="3346347"/>
            <a:ext cx="3896897" cy="664992"/>
            <a:chOff x="-1032447" y="0"/>
            <a:chExt cx="2967616" cy="506624"/>
          </a:xfrm>
          <a:solidFill>
            <a:srgbClr val="0043CF"/>
          </a:solidFill>
        </p:grpSpPr>
        <p:sp>
          <p:nvSpPr>
            <p:cNvPr id="57"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98" name="椭圆 35"/>
          <p:cNvSpPr>
            <a:spLocks noChangeArrowheads="1"/>
          </p:cNvSpPr>
          <p:nvPr/>
        </p:nvSpPr>
        <p:spPr bwMode="auto">
          <a:xfrm>
            <a:off x="1878822" y="1620285"/>
            <a:ext cx="1392524" cy="1392524"/>
          </a:xfrm>
          <a:prstGeom prst="ellipse">
            <a:avLst/>
          </a:prstGeom>
          <a:solidFill>
            <a:srgbClr val="0043CF"/>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99" name="组合 36"/>
          <p:cNvGrpSpPr/>
          <p:nvPr/>
        </p:nvGrpSpPr>
        <p:grpSpPr bwMode="auto">
          <a:xfrm flipV="1">
            <a:off x="3694522" y="3444323"/>
            <a:ext cx="2541148" cy="664993"/>
            <a:chOff x="0" y="0"/>
            <a:chExt cx="1935168" cy="506624"/>
          </a:xfrm>
          <a:solidFill>
            <a:schemeClr val="bg1">
              <a:lumMod val="95000"/>
            </a:schemeClr>
          </a:solidFill>
        </p:grpSpPr>
        <p:sp>
          <p:nvSpPr>
            <p:cNvPr id="100" name="圆角矩形 37"/>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等腰三角形 38"/>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02" name="椭圆 39"/>
          <p:cNvSpPr>
            <a:spLocks noChangeArrowheads="1"/>
          </p:cNvSpPr>
          <p:nvPr/>
        </p:nvSpPr>
        <p:spPr bwMode="auto">
          <a:xfrm>
            <a:off x="4353260" y="4336539"/>
            <a:ext cx="1392524" cy="1392524"/>
          </a:xfrm>
          <a:prstGeom prst="ellipse">
            <a:avLst/>
          </a:prstGeom>
          <a:solidFill>
            <a:schemeClr val="bg1">
              <a:lumMod val="95000"/>
            </a:schemeClr>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03" name="组合 40"/>
          <p:cNvGrpSpPr/>
          <p:nvPr/>
        </p:nvGrpSpPr>
        <p:grpSpPr bwMode="auto">
          <a:xfrm>
            <a:off x="6087661" y="3346347"/>
            <a:ext cx="2543232" cy="664992"/>
            <a:chOff x="0" y="0"/>
            <a:chExt cx="1935168" cy="506624"/>
          </a:xfrm>
          <a:solidFill>
            <a:srgbClr val="0043CF"/>
          </a:solidFill>
        </p:grpSpPr>
        <p:sp>
          <p:nvSpPr>
            <p:cNvPr id="104"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5"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06" name="椭圆 43"/>
          <p:cNvSpPr>
            <a:spLocks noChangeArrowheads="1"/>
          </p:cNvSpPr>
          <p:nvPr/>
        </p:nvSpPr>
        <p:spPr bwMode="auto">
          <a:xfrm>
            <a:off x="6663015" y="1620285"/>
            <a:ext cx="1392524" cy="1392524"/>
          </a:xfrm>
          <a:prstGeom prst="ellipse">
            <a:avLst/>
          </a:prstGeom>
          <a:solidFill>
            <a:srgbClr val="0043CF"/>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7" name="椭圆 45"/>
          <p:cNvSpPr>
            <a:spLocks noChangeArrowheads="1"/>
          </p:cNvSpPr>
          <p:nvPr/>
        </p:nvSpPr>
        <p:spPr bwMode="auto">
          <a:xfrm>
            <a:off x="9051985" y="4336539"/>
            <a:ext cx="1392524" cy="1392524"/>
          </a:xfrm>
          <a:prstGeom prst="ellipse">
            <a:avLst/>
          </a:prstGeom>
          <a:solidFill>
            <a:schemeClr val="bg1">
              <a:lumMod val="95000"/>
            </a:schemeClr>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8" name="TextBox 46"/>
          <p:cNvSpPr>
            <a:spLocks noChangeArrowheads="1"/>
          </p:cNvSpPr>
          <p:nvPr/>
        </p:nvSpPr>
        <p:spPr bwMode="auto">
          <a:xfrm>
            <a:off x="1657852" y="4790985"/>
            <a:ext cx="1834462" cy="1179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TextBox 47"/>
          <p:cNvSpPr>
            <a:spLocks noChangeArrowheads="1"/>
          </p:cNvSpPr>
          <p:nvPr/>
        </p:nvSpPr>
        <p:spPr bwMode="auto">
          <a:xfrm>
            <a:off x="1791268" y="4407416"/>
            <a:ext cx="1569715" cy="24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110" name="TextBox 50"/>
          <p:cNvSpPr>
            <a:spLocks noChangeArrowheads="1"/>
          </p:cNvSpPr>
          <p:nvPr/>
        </p:nvSpPr>
        <p:spPr bwMode="auto">
          <a:xfrm>
            <a:off x="1791268" y="3606923"/>
            <a:ext cx="1569715" cy="24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111" name="TextBox 51"/>
          <p:cNvSpPr>
            <a:spLocks noChangeArrowheads="1"/>
          </p:cNvSpPr>
          <p:nvPr/>
        </p:nvSpPr>
        <p:spPr bwMode="auto">
          <a:xfrm>
            <a:off x="4180238" y="3606923"/>
            <a:ext cx="1569715" cy="24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112" name="TextBox 52"/>
          <p:cNvSpPr>
            <a:spLocks noChangeArrowheads="1"/>
          </p:cNvSpPr>
          <p:nvPr/>
        </p:nvSpPr>
        <p:spPr bwMode="auto">
          <a:xfrm>
            <a:off x="6679692" y="3606923"/>
            <a:ext cx="1567631" cy="24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grpSp>
        <p:nvGrpSpPr>
          <p:cNvPr id="113" name="组合 53"/>
          <p:cNvGrpSpPr/>
          <p:nvPr/>
        </p:nvGrpSpPr>
        <p:grpSpPr bwMode="auto">
          <a:xfrm flipV="1">
            <a:off x="8476630" y="3444322"/>
            <a:ext cx="3765565" cy="664995"/>
            <a:chOff x="-1" y="0"/>
            <a:chExt cx="2865253" cy="506625"/>
          </a:xfrm>
          <a:solidFill>
            <a:schemeClr val="bg1">
              <a:lumMod val="95000"/>
            </a:schemeClr>
          </a:solidFill>
        </p:grpSpPr>
        <p:sp>
          <p:nvSpPr>
            <p:cNvPr id="114" name="圆角矩形 54"/>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5" name="等腰三角形 55"/>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16" name="TextBox 56"/>
          <p:cNvSpPr>
            <a:spLocks noChangeArrowheads="1"/>
          </p:cNvSpPr>
          <p:nvPr/>
        </p:nvSpPr>
        <p:spPr bwMode="auto">
          <a:xfrm>
            <a:off x="8876877" y="3606923"/>
            <a:ext cx="1569717" cy="24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117" name="TextBox 57"/>
          <p:cNvSpPr>
            <a:spLocks noChangeArrowheads="1"/>
          </p:cNvSpPr>
          <p:nvPr/>
        </p:nvSpPr>
        <p:spPr bwMode="auto">
          <a:xfrm>
            <a:off x="4132291" y="1870439"/>
            <a:ext cx="1834462" cy="1177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8" name="TextBox 58"/>
          <p:cNvSpPr>
            <a:spLocks noChangeArrowheads="1"/>
          </p:cNvSpPr>
          <p:nvPr/>
        </p:nvSpPr>
        <p:spPr bwMode="auto">
          <a:xfrm>
            <a:off x="4265707" y="1484784"/>
            <a:ext cx="1567631" cy="24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119" name="TextBox 59"/>
          <p:cNvSpPr>
            <a:spLocks noChangeArrowheads="1"/>
          </p:cNvSpPr>
          <p:nvPr/>
        </p:nvSpPr>
        <p:spPr bwMode="auto">
          <a:xfrm>
            <a:off x="6442046" y="4807662"/>
            <a:ext cx="1834462" cy="117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TextBox 62"/>
          <p:cNvSpPr>
            <a:spLocks noChangeArrowheads="1"/>
          </p:cNvSpPr>
          <p:nvPr/>
        </p:nvSpPr>
        <p:spPr bwMode="auto">
          <a:xfrm>
            <a:off x="6573377" y="4422009"/>
            <a:ext cx="1569715" cy="24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121" name="TextBox 63"/>
          <p:cNvSpPr>
            <a:spLocks noChangeArrowheads="1"/>
          </p:cNvSpPr>
          <p:nvPr/>
        </p:nvSpPr>
        <p:spPr bwMode="auto">
          <a:xfrm>
            <a:off x="8745547" y="1870439"/>
            <a:ext cx="1834462" cy="1177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TextBox 66"/>
          <p:cNvSpPr>
            <a:spLocks noChangeArrowheads="1"/>
          </p:cNvSpPr>
          <p:nvPr/>
        </p:nvSpPr>
        <p:spPr bwMode="auto">
          <a:xfrm>
            <a:off x="8876877" y="1484784"/>
            <a:ext cx="1569717" cy="24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123" name="TextBox 67"/>
          <p:cNvSpPr>
            <a:spLocks noChangeArrowheads="1"/>
          </p:cNvSpPr>
          <p:nvPr/>
        </p:nvSpPr>
        <p:spPr bwMode="auto">
          <a:xfrm>
            <a:off x="2206106" y="1993430"/>
            <a:ext cx="737954" cy="64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124" name="TextBox 68"/>
          <p:cNvSpPr>
            <a:spLocks noChangeArrowheads="1"/>
          </p:cNvSpPr>
          <p:nvPr/>
        </p:nvSpPr>
        <p:spPr bwMode="auto">
          <a:xfrm>
            <a:off x="6990300" y="1993430"/>
            <a:ext cx="735869" cy="64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125" name="TextBox 70"/>
          <p:cNvSpPr>
            <a:spLocks noChangeArrowheads="1"/>
          </p:cNvSpPr>
          <p:nvPr/>
        </p:nvSpPr>
        <p:spPr bwMode="auto">
          <a:xfrm>
            <a:off x="4680545" y="4850484"/>
            <a:ext cx="737954" cy="64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126" name="TextBox 72"/>
          <p:cNvSpPr>
            <a:spLocks noChangeArrowheads="1"/>
          </p:cNvSpPr>
          <p:nvPr/>
        </p:nvSpPr>
        <p:spPr bwMode="auto">
          <a:xfrm>
            <a:off x="9379271" y="4850484"/>
            <a:ext cx="737954" cy="64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837378" y="1488130"/>
            <a:ext cx="4297738" cy="4297737"/>
            <a:chOff x="5136360" y="1299207"/>
            <a:chExt cx="3142800" cy="3142800"/>
          </a:xfrm>
        </p:grpSpPr>
        <p:sp>
          <p:nvSpPr>
            <p:cNvPr id="46" name="Oval 18"/>
            <p:cNvSpPr/>
            <p:nvPr/>
          </p:nvSpPr>
          <p:spPr>
            <a:xfrm>
              <a:off x="5136360" y="1299207"/>
              <a:ext cx="3142800" cy="3142800"/>
            </a:xfrm>
            <a:prstGeom prst="ellipse">
              <a:avLst/>
            </a:prstGeom>
            <a:solidFill>
              <a:schemeClr val="bg1">
                <a:lumMod val="95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47" name="TextBox 5"/>
            <p:cNvSpPr txBox="1"/>
            <p:nvPr/>
          </p:nvSpPr>
          <p:spPr>
            <a:xfrm>
              <a:off x="5734936" y="3170672"/>
              <a:ext cx="1938908" cy="609398"/>
            </a:xfrm>
            <a:prstGeom prst="rect">
              <a:avLst/>
            </a:prstGeom>
            <a:noFill/>
          </p:spPr>
          <p:txBody>
            <a:bodyPr wrap="square" lIns="0" tIns="0" rIns="0" bIns="0" rtlCol="0">
              <a:spAutoFit/>
            </a:bodyPr>
            <a:lstStyle/>
            <a:p>
              <a:pPr algn="ctr">
                <a:lnSpc>
                  <a:spcPct val="12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TextBox 6"/>
            <p:cNvSpPr txBox="1"/>
            <p:nvPr/>
          </p:nvSpPr>
          <p:spPr>
            <a:xfrm>
              <a:off x="6084819" y="2039519"/>
              <a:ext cx="1269578" cy="738664"/>
            </a:xfrm>
            <a:prstGeom prst="rect">
              <a:avLst/>
            </a:prstGeom>
            <a:noFill/>
          </p:spPr>
          <p:txBody>
            <a:bodyPr wrap="none" lIns="0" tIns="0" rIns="0" bIns="0" rtlCol="0">
              <a:spAutoFit/>
            </a:bodyPr>
            <a:lstStyle/>
            <a:p>
              <a:pPr algn="ctr"/>
              <a:r>
                <a:rPr lang="en-US" sz="4800" dirty="0">
                  <a:solidFill>
                    <a:schemeClr val="tx1">
                      <a:lumMod val="75000"/>
                      <a:lumOff val="25000"/>
                    </a:schemeClr>
                  </a:solidFill>
                  <a:latin typeface="微软雅黑" panose="020B0503020204020204" pitchFamily="34" charset="-122"/>
                  <a:ea typeface="微软雅黑" panose="020B0503020204020204" pitchFamily="34" charset="-122"/>
                  <a:cs typeface="Roboto Regular"/>
                </a:rPr>
                <a:t>86%</a:t>
              </a:r>
            </a:p>
          </p:txBody>
        </p:sp>
        <p:sp>
          <p:nvSpPr>
            <p:cNvPr id="49" name="TextBox 7"/>
            <p:cNvSpPr txBox="1"/>
            <p:nvPr/>
          </p:nvSpPr>
          <p:spPr>
            <a:xfrm>
              <a:off x="5987182" y="2810631"/>
              <a:ext cx="1384995" cy="276999"/>
            </a:xfrm>
            <a:prstGeom prst="rect">
              <a:avLst/>
            </a:prstGeom>
            <a:noFill/>
          </p:spPr>
          <p:txBody>
            <a:bodyPr wrap="none" lIns="0" tIns="0" rIns="0" bIns="0"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点击输入标题</a:t>
              </a:r>
            </a:p>
          </p:txBody>
        </p:sp>
      </p:grpSp>
      <p:grpSp>
        <p:nvGrpSpPr>
          <p:cNvPr id="50" name="组合 49"/>
          <p:cNvGrpSpPr/>
          <p:nvPr/>
        </p:nvGrpSpPr>
        <p:grpSpPr>
          <a:xfrm>
            <a:off x="1056884" y="1408921"/>
            <a:ext cx="3428262" cy="3428262"/>
            <a:chOff x="909267" y="1241284"/>
            <a:chExt cx="2506980" cy="2506980"/>
          </a:xfrm>
        </p:grpSpPr>
        <p:sp>
          <p:nvSpPr>
            <p:cNvPr id="51" name="Oval 16"/>
            <p:cNvSpPr/>
            <p:nvPr/>
          </p:nvSpPr>
          <p:spPr>
            <a:xfrm>
              <a:off x="909267" y="1241284"/>
              <a:ext cx="2506980" cy="2506980"/>
            </a:xfrm>
            <a:prstGeom prst="ellipse">
              <a:avLst/>
            </a:prstGeom>
            <a:solidFill>
              <a:srgbClr val="0043CF"/>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52" name="TextBox 8"/>
            <p:cNvSpPr txBox="1"/>
            <p:nvPr/>
          </p:nvSpPr>
          <p:spPr>
            <a:xfrm>
              <a:off x="1261338" y="2666615"/>
              <a:ext cx="1798494" cy="553998"/>
            </a:xfrm>
            <a:prstGeom prst="rect">
              <a:avLst/>
            </a:prstGeom>
            <a:noFill/>
          </p:spPr>
          <p:txBody>
            <a:bodyPr wrap="square" lIns="0" tIns="0" rIns="0" bIns="0" rtlCol="0">
              <a:spAutoFit/>
            </a:bodyPr>
            <a:lstStyle/>
            <a:p>
              <a:pPr algn="ct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53" name="TextBox 9"/>
            <p:cNvSpPr txBox="1"/>
            <p:nvPr/>
          </p:nvSpPr>
          <p:spPr>
            <a:xfrm>
              <a:off x="1539213" y="1617358"/>
              <a:ext cx="1269578" cy="738664"/>
            </a:xfrm>
            <a:prstGeom prst="rect">
              <a:avLst/>
            </a:prstGeom>
            <a:noFill/>
          </p:spPr>
          <p:txBody>
            <a:bodyPr wrap="none" lIns="0" tIns="0" rIns="0" bIns="0" rtlCol="0">
              <a:spAutoFit/>
            </a:bodyPr>
            <a:lstStyle/>
            <a:p>
              <a:pPr algn="ctr"/>
              <a:r>
                <a:rPr lang="en-US" sz="4800" dirty="0">
                  <a:solidFill>
                    <a:schemeClr val="bg1"/>
                  </a:solidFill>
                  <a:latin typeface="微软雅黑" panose="020B0503020204020204" pitchFamily="34" charset="-122"/>
                  <a:ea typeface="微软雅黑" panose="020B0503020204020204" pitchFamily="34" charset="-122"/>
                  <a:cs typeface="Roboto Regular"/>
                </a:rPr>
                <a:t>76%</a:t>
              </a:r>
            </a:p>
          </p:txBody>
        </p:sp>
        <p:sp>
          <p:nvSpPr>
            <p:cNvPr id="54" name="TextBox 10"/>
            <p:cNvSpPr txBox="1"/>
            <p:nvPr/>
          </p:nvSpPr>
          <p:spPr>
            <a:xfrm>
              <a:off x="1475656" y="2306575"/>
              <a:ext cx="1384995" cy="276999"/>
            </a:xfrm>
            <a:prstGeom prst="rect">
              <a:avLst/>
            </a:prstGeom>
            <a:noFill/>
          </p:spPr>
          <p:txBody>
            <a:bodyPr wrap="none" lIns="0" tIns="0" rIns="0" bIns="0"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点击输入标题</a:t>
              </a:r>
            </a:p>
          </p:txBody>
        </p:sp>
      </p:grpSp>
      <p:grpSp>
        <p:nvGrpSpPr>
          <p:cNvPr id="55" name="组合 54"/>
          <p:cNvGrpSpPr/>
          <p:nvPr/>
        </p:nvGrpSpPr>
        <p:grpSpPr>
          <a:xfrm>
            <a:off x="3811920" y="3301738"/>
            <a:ext cx="2782207" cy="2782207"/>
            <a:chOff x="2923938" y="2625442"/>
            <a:chExt cx="2034540" cy="2034540"/>
          </a:xfrm>
        </p:grpSpPr>
        <p:sp>
          <p:nvSpPr>
            <p:cNvPr id="58" name="Oval 14"/>
            <p:cNvSpPr/>
            <p:nvPr/>
          </p:nvSpPr>
          <p:spPr>
            <a:xfrm>
              <a:off x="2923938" y="2625442"/>
              <a:ext cx="2034540" cy="2034540"/>
            </a:xfrm>
            <a:prstGeom prst="ellipse">
              <a:avLst/>
            </a:prstGeom>
            <a:solidFill>
              <a:schemeClr val="bg1">
                <a:lumMod val="95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59" name="TextBox 11"/>
            <p:cNvSpPr txBox="1"/>
            <p:nvPr/>
          </p:nvSpPr>
          <p:spPr>
            <a:xfrm>
              <a:off x="3256432" y="3700222"/>
              <a:ext cx="1400331" cy="443198"/>
            </a:xfrm>
            <a:prstGeom prst="rect">
              <a:avLst/>
            </a:prstGeom>
            <a:noFill/>
          </p:spPr>
          <p:txBody>
            <a:bodyPr wrap="square" lIns="0" tIns="0" rIns="0" bIns="0" rtlCol="0">
              <a:spAutoFit/>
            </a:bodyPr>
            <a:lstStyle/>
            <a:p>
              <a:pPr algn="ctr">
                <a:lnSpc>
                  <a:spcPct val="12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TextBox 12"/>
            <p:cNvSpPr txBox="1"/>
            <p:nvPr/>
          </p:nvSpPr>
          <p:spPr>
            <a:xfrm>
              <a:off x="3529234" y="2957625"/>
              <a:ext cx="846386" cy="492443"/>
            </a:xfrm>
            <a:prstGeom prst="rect">
              <a:avLst/>
            </a:prstGeom>
            <a:noFill/>
          </p:spPr>
          <p:txBody>
            <a:bodyPr wrap="none" lIns="0" tIns="0" rIns="0" bIns="0" rtlCol="0">
              <a:spAutoFit/>
            </a:bodyPr>
            <a:lstStyle/>
            <a:p>
              <a:pPr algn="ctr"/>
              <a:r>
                <a:rPr lang="en-US" sz="3200" dirty="0">
                  <a:solidFill>
                    <a:schemeClr val="tx1">
                      <a:lumMod val="75000"/>
                      <a:lumOff val="25000"/>
                    </a:schemeClr>
                  </a:solidFill>
                  <a:latin typeface="微软雅黑" panose="020B0503020204020204" pitchFamily="34" charset="-122"/>
                  <a:ea typeface="微软雅黑" panose="020B0503020204020204" pitchFamily="34" charset="-122"/>
                  <a:cs typeface="Roboto Regular"/>
                </a:rPr>
                <a:t>53%</a:t>
              </a:r>
            </a:p>
          </p:txBody>
        </p:sp>
        <p:sp>
          <p:nvSpPr>
            <p:cNvPr id="61" name="TextBox 13"/>
            <p:cNvSpPr txBox="1"/>
            <p:nvPr/>
          </p:nvSpPr>
          <p:spPr>
            <a:xfrm>
              <a:off x="3563888" y="3499899"/>
              <a:ext cx="769441" cy="153888"/>
            </a:xfrm>
            <a:prstGeom prst="rect">
              <a:avLst/>
            </a:prstGeom>
            <a:noFill/>
          </p:spPr>
          <p:txBody>
            <a:bodyPr wrap="none" lIns="0" tIns="0" rIns="0" bIns="0" rtlCol="0">
              <a:spAutoFit/>
            </a:bodyPr>
            <a:lstStyle/>
            <a:p>
              <a:pPr algn="ct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a:t>
              </a:r>
            </a:p>
          </p:txBody>
        </p:sp>
      </p:grpSp>
      <p:grpSp>
        <p:nvGrpSpPr>
          <p:cNvPr id="62" name="组合 61"/>
          <p:cNvGrpSpPr/>
          <p:nvPr/>
        </p:nvGrpSpPr>
        <p:grpSpPr>
          <a:xfrm>
            <a:off x="4932078" y="1286227"/>
            <a:ext cx="2274927" cy="2274926"/>
            <a:chOff x="3743074" y="1151562"/>
            <a:chExt cx="1663582" cy="1663582"/>
          </a:xfrm>
        </p:grpSpPr>
        <p:sp>
          <p:nvSpPr>
            <p:cNvPr id="63" name="Oval 17"/>
            <p:cNvSpPr/>
            <p:nvPr/>
          </p:nvSpPr>
          <p:spPr>
            <a:xfrm>
              <a:off x="3743074" y="1151562"/>
              <a:ext cx="1663582" cy="1663582"/>
            </a:xfrm>
            <a:prstGeom prst="ellipse">
              <a:avLst/>
            </a:prstGeom>
            <a:solidFill>
              <a:srgbClr val="0043CF"/>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64" name="TextBox 14"/>
            <p:cNvSpPr txBox="1"/>
            <p:nvPr/>
          </p:nvSpPr>
          <p:spPr>
            <a:xfrm>
              <a:off x="3889740" y="2007393"/>
              <a:ext cx="1330331" cy="443198"/>
            </a:xfrm>
            <a:prstGeom prst="rect">
              <a:avLst/>
            </a:prstGeom>
            <a:noFill/>
          </p:spPr>
          <p:txBody>
            <a:bodyPr wrap="square" lIns="0" tIns="0" rIns="0" bIns="0" rtlCol="0">
              <a:spAutoFit/>
            </a:bodyPr>
            <a:lstStyle/>
            <a:p>
              <a:pPr algn="ctr">
                <a:lnSpc>
                  <a:spcPct val="120000"/>
                </a:lnSpc>
              </a:pPr>
              <a:r>
                <a:rPr lang="zh-CN" altLang="en-US" sz="8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800" dirty="0">
                <a:solidFill>
                  <a:schemeClr val="bg1"/>
                </a:solidFill>
                <a:latin typeface="微软雅黑" panose="020B0503020204020204" pitchFamily="34" charset="-122"/>
                <a:ea typeface="微软雅黑" panose="020B0503020204020204" pitchFamily="34" charset="-122"/>
              </a:endParaRPr>
            </a:p>
          </p:txBody>
        </p:sp>
        <p:sp>
          <p:nvSpPr>
            <p:cNvPr id="65" name="TextBox 15"/>
            <p:cNvSpPr txBox="1"/>
            <p:nvPr/>
          </p:nvSpPr>
          <p:spPr>
            <a:xfrm>
              <a:off x="4162542" y="1314546"/>
              <a:ext cx="846386" cy="492443"/>
            </a:xfrm>
            <a:prstGeom prst="rect">
              <a:avLst/>
            </a:prstGeom>
            <a:noFill/>
          </p:spPr>
          <p:txBody>
            <a:bodyPr wrap="none" lIns="0" tIns="0" rIns="0" bIns="0" rtlCol="0">
              <a:spAutoFit/>
            </a:bodyPr>
            <a:lstStyle/>
            <a:p>
              <a:pPr algn="ctr"/>
              <a:r>
                <a:rPr lang="en-US" sz="3200" dirty="0">
                  <a:solidFill>
                    <a:schemeClr val="bg1"/>
                  </a:solidFill>
                  <a:latin typeface="微软雅黑" panose="020B0503020204020204" pitchFamily="34" charset="-122"/>
                  <a:ea typeface="微软雅黑" panose="020B0503020204020204" pitchFamily="34" charset="-122"/>
                  <a:cs typeface="Roboto Regular"/>
                </a:rPr>
                <a:t>38%</a:t>
              </a:r>
            </a:p>
          </p:txBody>
        </p:sp>
        <p:sp>
          <p:nvSpPr>
            <p:cNvPr id="66" name="TextBox 16"/>
            <p:cNvSpPr txBox="1"/>
            <p:nvPr/>
          </p:nvSpPr>
          <p:spPr>
            <a:xfrm>
              <a:off x="4203355" y="1802519"/>
              <a:ext cx="769441" cy="153888"/>
            </a:xfrm>
            <a:prstGeom prst="rect">
              <a:avLst/>
            </a:prstGeom>
            <a:noFill/>
          </p:spPr>
          <p:txBody>
            <a:bodyPr wrap="none" lIns="0" tIns="0" rIns="0" bIns="0"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点击输入标题</a:t>
              </a:r>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693641" y="1466249"/>
            <a:ext cx="8845678" cy="4493654"/>
            <a:chOff x="1066251" y="1131590"/>
            <a:chExt cx="7003405" cy="3557769"/>
          </a:xfrm>
        </p:grpSpPr>
        <p:sp>
          <p:nvSpPr>
            <p:cNvPr id="33" name="Shape 3883"/>
            <p:cNvSpPr/>
            <p:nvPr/>
          </p:nvSpPr>
          <p:spPr>
            <a:xfrm>
              <a:off x="1066251" y="1131590"/>
              <a:ext cx="7003405" cy="451901"/>
            </a:xfrm>
            <a:prstGeom prst="roundRect">
              <a:avLst>
                <a:gd name="adj" fmla="val 50000"/>
              </a:avLst>
            </a:pr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34" name="Shape 3885"/>
            <p:cNvSpPr/>
            <p:nvPr/>
          </p:nvSpPr>
          <p:spPr>
            <a:xfrm>
              <a:off x="1784796" y="1706122"/>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Shape 3886"/>
            <p:cNvSpPr/>
            <p:nvPr/>
          </p:nvSpPr>
          <p:spPr>
            <a:xfrm>
              <a:off x="1066251" y="2362430"/>
              <a:ext cx="7003405" cy="451901"/>
            </a:xfrm>
            <a:prstGeom prst="roundRect">
              <a:avLst>
                <a:gd name="adj" fmla="val 50000"/>
              </a:avLst>
            </a:pr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36" name="Shape 3888"/>
            <p:cNvSpPr/>
            <p:nvPr/>
          </p:nvSpPr>
          <p:spPr>
            <a:xfrm>
              <a:off x="1784796" y="2936961"/>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Shape 3889"/>
            <p:cNvSpPr/>
            <p:nvPr/>
          </p:nvSpPr>
          <p:spPr>
            <a:xfrm>
              <a:off x="1066251" y="3560829"/>
              <a:ext cx="7003405" cy="451901"/>
            </a:xfrm>
            <a:prstGeom prst="roundRect">
              <a:avLst>
                <a:gd name="adj" fmla="val 50000"/>
              </a:avLst>
            </a:pr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38" name="Shape 3891"/>
            <p:cNvSpPr/>
            <p:nvPr/>
          </p:nvSpPr>
          <p:spPr>
            <a:xfrm>
              <a:off x="1784796" y="4135361"/>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 Placeholder 5"/>
            <p:cNvSpPr txBox="1"/>
            <p:nvPr/>
          </p:nvSpPr>
          <p:spPr>
            <a:xfrm>
              <a:off x="3063648" y="1204261"/>
              <a:ext cx="3026229" cy="306559"/>
            </a:xfrm>
            <a:prstGeom prst="rect">
              <a:avLst/>
            </a:prstGeom>
          </p:spPr>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400" dirty="0">
                  <a:solidFill>
                    <a:srgbClr val="FCFCFC"/>
                  </a:solidFill>
                  <a:latin typeface="微软雅黑" panose="020B0503020204020204" pitchFamily="34" charset="-122"/>
                  <a:ea typeface="微软雅黑" panose="020B0503020204020204" pitchFamily="34" charset="-122"/>
                </a:rPr>
                <a:t>Q1       </a:t>
              </a:r>
              <a:r>
                <a:rPr lang="zh-CN" altLang="en-US" sz="1400" dirty="0">
                  <a:solidFill>
                    <a:srgbClr val="FCFCFC"/>
                  </a:solidFill>
                  <a:latin typeface="微软雅黑" panose="020B0503020204020204" pitchFamily="34" charset="-122"/>
                  <a:ea typeface="微软雅黑" panose="020B0503020204020204" pitchFamily="34" charset="-122"/>
                </a:rPr>
                <a:t>点击输入您的问题标题文本内容</a:t>
              </a:r>
              <a:r>
                <a:rPr lang="en-US" sz="1400" dirty="0">
                  <a:solidFill>
                    <a:srgbClr val="FCFCFC"/>
                  </a:solidFill>
                  <a:latin typeface="微软雅黑" panose="020B0503020204020204" pitchFamily="34" charset="-122"/>
                  <a:ea typeface="微软雅黑" panose="020B0503020204020204" pitchFamily="34" charset="-122"/>
                </a:rPr>
                <a:t> ?</a:t>
              </a:r>
            </a:p>
          </p:txBody>
        </p:sp>
        <p:sp>
          <p:nvSpPr>
            <p:cNvPr id="40" name="Text Placeholder 5"/>
            <p:cNvSpPr txBox="1"/>
            <p:nvPr/>
          </p:nvSpPr>
          <p:spPr>
            <a:xfrm>
              <a:off x="3063648" y="3633500"/>
              <a:ext cx="3026229"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FCFCFC"/>
                  </a:solidFill>
                  <a:latin typeface="微软雅黑" panose="020B0503020204020204" pitchFamily="34" charset="-122"/>
                  <a:ea typeface="微软雅黑" panose="020B0503020204020204" pitchFamily="34" charset="-122"/>
                </a:rPr>
                <a:t>Q3       </a:t>
              </a:r>
              <a:r>
                <a:rPr lang="zh-CN" altLang="en-US" sz="1400" dirty="0">
                  <a:solidFill>
                    <a:srgbClr val="FCFCFC"/>
                  </a:solidFill>
                  <a:latin typeface="微软雅黑" panose="020B0503020204020204" pitchFamily="34" charset="-122"/>
                  <a:ea typeface="微软雅黑" panose="020B0503020204020204" pitchFamily="34" charset="-122"/>
                </a:rPr>
                <a:t>点击输入您的问题标题文本内容</a:t>
              </a:r>
              <a:r>
                <a:rPr lang="en-US" altLang="zh-CN" sz="1400" dirty="0">
                  <a:solidFill>
                    <a:srgbClr val="FCFCFC"/>
                  </a:solidFill>
                  <a:latin typeface="微软雅黑" panose="020B0503020204020204" pitchFamily="34" charset="-122"/>
                  <a:ea typeface="微软雅黑" panose="020B0503020204020204" pitchFamily="34" charset="-122"/>
                </a:rPr>
                <a:t> ?</a:t>
              </a:r>
            </a:p>
          </p:txBody>
        </p:sp>
        <p:sp>
          <p:nvSpPr>
            <p:cNvPr id="41" name="Text Placeholder 5"/>
            <p:cNvSpPr txBox="1"/>
            <p:nvPr/>
          </p:nvSpPr>
          <p:spPr>
            <a:xfrm>
              <a:off x="3063648" y="2435101"/>
              <a:ext cx="3026229"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FCFCFC"/>
                  </a:solidFill>
                  <a:latin typeface="微软雅黑" panose="020B0503020204020204" pitchFamily="34" charset="-122"/>
                  <a:ea typeface="微软雅黑" panose="020B0503020204020204" pitchFamily="34" charset="-122"/>
                </a:rPr>
                <a:t>Q2       </a:t>
              </a:r>
              <a:r>
                <a:rPr lang="zh-CN" altLang="en-US" sz="1400" dirty="0">
                  <a:solidFill>
                    <a:srgbClr val="FCFCFC"/>
                  </a:solidFill>
                  <a:latin typeface="微软雅黑" panose="020B0503020204020204" pitchFamily="34" charset="-122"/>
                  <a:ea typeface="微软雅黑" panose="020B0503020204020204" pitchFamily="34" charset="-122"/>
                </a:rPr>
                <a:t>点击输入您的问题标题文本内容</a:t>
              </a:r>
              <a:r>
                <a:rPr lang="en-US" altLang="zh-CN" sz="1400" dirty="0">
                  <a:solidFill>
                    <a:srgbClr val="FCFCFC"/>
                  </a:solidFill>
                  <a:latin typeface="微软雅黑" panose="020B0503020204020204" pitchFamily="34" charset="-122"/>
                  <a:ea typeface="微软雅黑" panose="020B0503020204020204" pitchFamily="34" charset="-122"/>
                </a:rPr>
                <a:t> ?</a:t>
              </a:r>
            </a:p>
          </p:txBody>
        </p:sp>
      </p:grpSp>
      <p:sp>
        <p:nvSpPr>
          <p:cNvPr id="11" name="矩形 10"/>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2" name="矩形 11"/>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3" name="文本框 12"/>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294"/>
          <p:cNvGrpSpPr/>
          <p:nvPr/>
        </p:nvGrpSpPr>
        <p:grpSpPr>
          <a:xfrm>
            <a:off x="2080098" y="1526391"/>
            <a:ext cx="547715" cy="547715"/>
            <a:chOff x="0" y="0"/>
            <a:chExt cx="1243363" cy="1243363"/>
          </a:xfrm>
        </p:grpSpPr>
        <p:sp>
          <p:nvSpPr>
            <p:cNvPr id="24" name="Shape 1290"/>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25" name="Group 1293"/>
            <p:cNvGrpSpPr/>
            <p:nvPr/>
          </p:nvGrpSpPr>
          <p:grpSpPr>
            <a:xfrm>
              <a:off x="374055" y="351222"/>
              <a:ext cx="495253" cy="540919"/>
              <a:chOff x="0" y="0"/>
              <a:chExt cx="495252" cy="540918"/>
            </a:xfrm>
          </p:grpSpPr>
          <p:sp>
            <p:nvSpPr>
              <p:cNvPr id="26" name="Shape 1291"/>
              <p:cNvSpPr/>
              <p:nvPr/>
            </p:nvSpPr>
            <p:spPr>
              <a:xfrm>
                <a:off x="107933" y="0"/>
                <a:ext cx="270131" cy="270131"/>
              </a:xfrm>
              <a:custGeom>
                <a:avLst/>
                <a:gdLst/>
                <a:ahLst/>
                <a:cxnLst>
                  <a:cxn ang="0">
                    <a:pos x="wd2" y="hd2"/>
                  </a:cxn>
                  <a:cxn ang="5400000">
                    <a:pos x="wd2" y="hd2"/>
                  </a:cxn>
                  <a:cxn ang="10800000">
                    <a:pos x="wd2" y="hd2"/>
                  </a:cxn>
                  <a:cxn ang="16200000">
                    <a:pos x="wd2" y="hd2"/>
                  </a:cxn>
                </a:cxnLst>
                <a:rect l="0" t="0" r="r" b="b"/>
                <a:pathLst>
                  <a:path w="21600" h="21600" extrusionOk="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27" name="Shape 1292"/>
              <p:cNvSpPr/>
              <p:nvPr/>
            </p:nvSpPr>
            <p:spPr>
              <a:xfrm>
                <a:off x="0" y="248248"/>
                <a:ext cx="495253" cy="292671"/>
              </a:xfrm>
              <a:custGeom>
                <a:avLst/>
                <a:gdLst/>
                <a:ahLst/>
                <a:cxnLst>
                  <a:cxn ang="0">
                    <a:pos x="wd2" y="hd2"/>
                  </a:cxn>
                  <a:cxn ang="5400000">
                    <a:pos x="wd2" y="hd2"/>
                  </a:cxn>
                  <a:cxn ang="10800000">
                    <a:pos x="wd2" y="hd2"/>
                  </a:cxn>
                  <a:cxn ang="16200000">
                    <a:pos x="wd2" y="hd2"/>
                  </a:cxn>
                </a:cxnLst>
                <a:rect l="0" t="0" r="r" b="b"/>
                <a:pathLst>
                  <a:path w="21600" h="21600" extrusionOk="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sp>
        <p:nvSpPr>
          <p:cNvPr id="28" name="Shape 1319"/>
          <p:cNvSpPr/>
          <p:nvPr/>
        </p:nvSpPr>
        <p:spPr>
          <a:xfrm flipV="1">
            <a:off x="2626193" y="1799268"/>
            <a:ext cx="1352582"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29" name="Shape 1320"/>
          <p:cNvSpPr/>
          <p:nvPr/>
        </p:nvSpPr>
        <p:spPr>
          <a:xfrm flipV="1">
            <a:off x="4796621" y="1799268"/>
            <a:ext cx="1352582"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0" name="Shape 1321"/>
          <p:cNvSpPr/>
          <p:nvPr/>
        </p:nvSpPr>
        <p:spPr>
          <a:xfrm flipV="1">
            <a:off x="6967051" y="1799268"/>
            <a:ext cx="1352582"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1" name="Shape 1322"/>
          <p:cNvSpPr/>
          <p:nvPr/>
        </p:nvSpPr>
        <p:spPr>
          <a:xfrm flipH="1">
            <a:off x="2899564" y="4153887"/>
            <a:ext cx="1352582"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2" name="Shape 1323"/>
          <p:cNvSpPr/>
          <p:nvPr/>
        </p:nvSpPr>
        <p:spPr>
          <a:xfrm flipH="1">
            <a:off x="5069993" y="4153887"/>
            <a:ext cx="1352582"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2" name="Shape 1324"/>
          <p:cNvSpPr/>
          <p:nvPr/>
        </p:nvSpPr>
        <p:spPr>
          <a:xfrm flipH="1">
            <a:off x="7240423" y="4153887"/>
            <a:ext cx="1350963"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3" name="Shape 1325"/>
          <p:cNvSpPr/>
          <p:nvPr/>
        </p:nvSpPr>
        <p:spPr>
          <a:xfrm flipV="1">
            <a:off x="9136714" y="1799268"/>
            <a:ext cx="1659926" cy="0"/>
          </a:xfrm>
          <a:prstGeom prst="line">
            <a:avLst/>
          </a:prstGeom>
          <a:ln w="12700">
            <a:solidFill>
              <a:srgbClr val="0043CF"/>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4" name="Shape 1326"/>
          <p:cNvSpPr/>
          <p:nvPr/>
        </p:nvSpPr>
        <p:spPr>
          <a:xfrm>
            <a:off x="10795485" y="1809594"/>
            <a:ext cx="0" cy="2349888"/>
          </a:xfrm>
          <a:prstGeom prst="line">
            <a:avLst/>
          </a:prstGeom>
          <a:ln w="12700">
            <a:solidFill>
              <a:srgbClr val="0043CF"/>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5" name="Shape 1327"/>
          <p:cNvSpPr/>
          <p:nvPr/>
        </p:nvSpPr>
        <p:spPr>
          <a:xfrm flipH="1">
            <a:off x="9410851" y="4153887"/>
            <a:ext cx="1384860"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6" name="Shape 1328"/>
          <p:cNvSpPr/>
          <p:nvPr/>
        </p:nvSpPr>
        <p:spPr>
          <a:xfrm flipH="1">
            <a:off x="1398803" y="4153887"/>
            <a:ext cx="686930" cy="0"/>
          </a:xfrm>
          <a:prstGeom prst="line">
            <a:avLst/>
          </a:prstGeom>
          <a:ln w="12700">
            <a:solidFill>
              <a:srgbClr val="0043CF"/>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7" name="Shape 1329"/>
          <p:cNvSpPr/>
          <p:nvPr/>
        </p:nvSpPr>
        <p:spPr>
          <a:xfrm flipV="1">
            <a:off x="1401238" y="1799268"/>
            <a:ext cx="0" cy="2360214"/>
          </a:xfrm>
          <a:prstGeom prst="line">
            <a:avLst/>
          </a:prstGeom>
          <a:ln w="12700">
            <a:solidFill>
              <a:srgbClr val="0043CF"/>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8" name="Shape 1330"/>
          <p:cNvSpPr/>
          <p:nvPr/>
        </p:nvSpPr>
        <p:spPr>
          <a:xfrm>
            <a:off x="1395359" y="1799268"/>
            <a:ext cx="412987"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49" name="Group 1335"/>
          <p:cNvGrpSpPr/>
          <p:nvPr/>
        </p:nvGrpSpPr>
        <p:grpSpPr>
          <a:xfrm>
            <a:off x="4250525" y="1526391"/>
            <a:ext cx="547715" cy="547715"/>
            <a:chOff x="0" y="0"/>
            <a:chExt cx="1243363" cy="1243363"/>
          </a:xfrm>
        </p:grpSpPr>
        <p:sp>
          <p:nvSpPr>
            <p:cNvPr id="50" name="Shape 1331"/>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51" name="Group 1334"/>
            <p:cNvGrpSpPr/>
            <p:nvPr/>
          </p:nvGrpSpPr>
          <p:grpSpPr>
            <a:xfrm>
              <a:off x="452618" y="384509"/>
              <a:ext cx="335923" cy="474346"/>
              <a:chOff x="0" y="0"/>
              <a:chExt cx="335921" cy="474344"/>
            </a:xfrm>
          </p:grpSpPr>
          <p:sp>
            <p:nvSpPr>
              <p:cNvPr id="52" name="Shape 1332"/>
              <p:cNvSpPr/>
              <p:nvPr/>
            </p:nvSpPr>
            <p:spPr>
              <a:xfrm>
                <a:off x="0" y="42435"/>
                <a:ext cx="335922" cy="43191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53" name="Shape 1333"/>
              <p:cNvSpPr/>
              <p:nvPr/>
            </p:nvSpPr>
            <p:spPr>
              <a:xfrm>
                <a:off x="59175" y="0"/>
                <a:ext cx="215954" cy="9598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grpSp>
        <p:nvGrpSpPr>
          <p:cNvPr id="54" name="Group 1338"/>
          <p:cNvGrpSpPr/>
          <p:nvPr/>
        </p:nvGrpSpPr>
        <p:grpSpPr>
          <a:xfrm>
            <a:off x="6420955" y="1526391"/>
            <a:ext cx="547715" cy="547715"/>
            <a:chOff x="0" y="0"/>
            <a:chExt cx="1243363" cy="1243363"/>
          </a:xfrm>
        </p:grpSpPr>
        <p:sp>
          <p:nvSpPr>
            <p:cNvPr id="55" name="Shape 1336"/>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56" name="Shape 1337"/>
            <p:cNvSpPr/>
            <p:nvPr/>
          </p:nvSpPr>
          <p:spPr>
            <a:xfrm>
              <a:off x="384508" y="384509"/>
              <a:ext cx="474347" cy="47434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57" name="Group 1341"/>
          <p:cNvGrpSpPr/>
          <p:nvPr/>
        </p:nvGrpSpPr>
        <p:grpSpPr>
          <a:xfrm>
            <a:off x="8591384" y="1526391"/>
            <a:ext cx="547715" cy="547715"/>
            <a:chOff x="0" y="0"/>
            <a:chExt cx="1243363" cy="1243363"/>
          </a:xfrm>
        </p:grpSpPr>
        <p:sp>
          <p:nvSpPr>
            <p:cNvPr id="58" name="Shape 1339"/>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59" name="Shape 1340"/>
            <p:cNvSpPr/>
            <p:nvPr/>
          </p:nvSpPr>
          <p:spPr>
            <a:xfrm>
              <a:off x="383421" y="384509"/>
              <a:ext cx="474315" cy="47434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60" name="Group 1344"/>
          <p:cNvGrpSpPr/>
          <p:nvPr/>
        </p:nvGrpSpPr>
        <p:grpSpPr>
          <a:xfrm>
            <a:off x="8591384" y="3879787"/>
            <a:ext cx="547715" cy="547715"/>
            <a:chOff x="0" y="0"/>
            <a:chExt cx="1243363" cy="1243363"/>
          </a:xfrm>
        </p:grpSpPr>
        <p:sp>
          <p:nvSpPr>
            <p:cNvPr id="61" name="Shape 1342"/>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62" name="Shape 1343"/>
            <p:cNvSpPr/>
            <p:nvPr/>
          </p:nvSpPr>
          <p:spPr>
            <a:xfrm>
              <a:off x="431257" y="349682"/>
              <a:ext cx="378644" cy="540919"/>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63" name="Group 1347"/>
          <p:cNvGrpSpPr/>
          <p:nvPr/>
        </p:nvGrpSpPr>
        <p:grpSpPr>
          <a:xfrm>
            <a:off x="6420955" y="3879787"/>
            <a:ext cx="547715" cy="547715"/>
            <a:chOff x="0" y="0"/>
            <a:chExt cx="1243363" cy="1243363"/>
          </a:xfrm>
        </p:grpSpPr>
        <p:sp>
          <p:nvSpPr>
            <p:cNvPr id="64" name="Shape 1345"/>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65" name="Shape 1346"/>
            <p:cNvSpPr/>
            <p:nvPr/>
          </p:nvSpPr>
          <p:spPr>
            <a:xfrm>
              <a:off x="351222" y="372464"/>
              <a:ext cx="540919" cy="540920"/>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66" name="Group 1350"/>
          <p:cNvGrpSpPr/>
          <p:nvPr/>
        </p:nvGrpSpPr>
        <p:grpSpPr>
          <a:xfrm>
            <a:off x="4250527" y="3879787"/>
            <a:ext cx="547715" cy="547715"/>
            <a:chOff x="0" y="0"/>
            <a:chExt cx="1243363" cy="1243363"/>
          </a:xfrm>
        </p:grpSpPr>
        <p:sp>
          <p:nvSpPr>
            <p:cNvPr id="67" name="Shape 1348"/>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68" name="Shape 1349"/>
            <p:cNvSpPr/>
            <p:nvPr/>
          </p:nvSpPr>
          <p:spPr>
            <a:xfrm>
              <a:off x="351222" y="393269"/>
              <a:ext cx="540919" cy="499310"/>
            </a:xfrm>
            <a:custGeom>
              <a:avLst/>
              <a:gdLst/>
              <a:ahLst/>
              <a:cxnLst>
                <a:cxn ang="0">
                  <a:pos x="wd2" y="hd2"/>
                </a:cxn>
                <a:cxn ang="5400000">
                  <a:pos x="wd2" y="hd2"/>
                </a:cxn>
                <a:cxn ang="10800000">
                  <a:pos x="wd2" y="hd2"/>
                </a:cxn>
                <a:cxn ang="16200000">
                  <a:pos x="wd2" y="hd2"/>
                </a:cxn>
              </a:cxnLst>
              <a:rect l="0" t="0" r="r" b="b"/>
              <a:pathLst>
                <a:path w="21600" h="21600" extrusionOk="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69" name="Group 1356"/>
          <p:cNvGrpSpPr/>
          <p:nvPr/>
        </p:nvGrpSpPr>
        <p:grpSpPr>
          <a:xfrm>
            <a:off x="2080098" y="3879787"/>
            <a:ext cx="547715" cy="547715"/>
            <a:chOff x="0" y="0"/>
            <a:chExt cx="1243363" cy="1243363"/>
          </a:xfrm>
        </p:grpSpPr>
        <p:sp>
          <p:nvSpPr>
            <p:cNvPr id="70" name="Shape 1351"/>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71" name="Group 1355"/>
            <p:cNvGrpSpPr/>
            <p:nvPr/>
          </p:nvGrpSpPr>
          <p:grpSpPr>
            <a:xfrm>
              <a:off x="356142" y="391541"/>
              <a:ext cx="533285" cy="457201"/>
              <a:chOff x="0" y="0"/>
              <a:chExt cx="533283" cy="457200"/>
            </a:xfrm>
          </p:grpSpPr>
          <p:sp>
            <p:nvSpPr>
              <p:cNvPr id="72"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73"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74"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sp>
        <p:nvSpPr>
          <p:cNvPr id="75" name="TextBox 44"/>
          <p:cNvSpPr txBox="1"/>
          <p:nvPr/>
        </p:nvSpPr>
        <p:spPr>
          <a:xfrm>
            <a:off x="2080098" y="2512237"/>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Text Placeholder 4"/>
          <p:cNvSpPr txBox="1"/>
          <p:nvPr/>
        </p:nvSpPr>
        <p:spPr>
          <a:xfrm>
            <a:off x="1964885" y="2219052"/>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TextBox 46"/>
          <p:cNvSpPr txBox="1"/>
          <p:nvPr/>
        </p:nvSpPr>
        <p:spPr>
          <a:xfrm>
            <a:off x="4250527" y="2512237"/>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8" name="Text Placeholder 4"/>
          <p:cNvSpPr txBox="1"/>
          <p:nvPr/>
        </p:nvSpPr>
        <p:spPr>
          <a:xfrm>
            <a:off x="4135314" y="2219052"/>
            <a:ext cx="1773010"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TextBox 48"/>
          <p:cNvSpPr txBox="1"/>
          <p:nvPr/>
        </p:nvSpPr>
        <p:spPr>
          <a:xfrm>
            <a:off x="6420957" y="2512237"/>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0" name="Text Placeholder 4"/>
          <p:cNvSpPr txBox="1"/>
          <p:nvPr/>
        </p:nvSpPr>
        <p:spPr>
          <a:xfrm>
            <a:off x="6305742" y="2219052"/>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TextBox 50"/>
          <p:cNvSpPr txBox="1"/>
          <p:nvPr/>
        </p:nvSpPr>
        <p:spPr>
          <a:xfrm>
            <a:off x="8591384" y="2512237"/>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 Placeholder 4"/>
          <p:cNvSpPr txBox="1"/>
          <p:nvPr/>
        </p:nvSpPr>
        <p:spPr>
          <a:xfrm>
            <a:off x="8476171" y="2219052"/>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TextBox 52"/>
          <p:cNvSpPr txBox="1"/>
          <p:nvPr/>
        </p:nvSpPr>
        <p:spPr>
          <a:xfrm>
            <a:off x="2080098" y="4896005"/>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Text Placeholder 4"/>
          <p:cNvSpPr txBox="1"/>
          <p:nvPr/>
        </p:nvSpPr>
        <p:spPr>
          <a:xfrm>
            <a:off x="1964885" y="4602818"/>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TextBox 54"/>
          <p:cNvSpPr txBox="1"/>
          <p:nvPr/>
        </p:nvSpPr>
        <p:spPr>
          <a:xfrm>
            <a:off x="4250527" y="4896005"/>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6" name="Text Placeholder 4"/>
          <p:cNvSpPr txBox="1"/>
          <p:nvPr/>
        </p:nvSpPr>
        <p:spPr>
          <a:xfrm>
            <a:off x="4135314" y="4602818"/>
            <a:ext cx="1773010"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TextBox 56"/>
          <p:cNvSpPr txBox="1"/>
          <p:nvPr/>
        </p:nvSpPr>
        <p:spPr>
          <a:xfrm>
            <a:off x="6420957" y="4896005"/>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Text Placeholder 4"/>
          <p:cNvSpPr txBox="1"/>
          <p:nvPr/>
        </p:nvSpPr>
        <p:spPr>
          <a:xfrm>
            <a:off x="6305742" y="4602818"/>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9" name="TextBox 58"/>
          <p:cNvSpPr txBox="1"/>
          <p:nvPr/>
        </p:nvSpPr>
        <p:spPr>
          <a:xfrm>
            <a:off x="8591384" y="4896005"/>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0" name="Text Placeholder 4"/>
          <p:cNvSpPr txBox="1"/>
          <p:nvPr/>
        </p:nvSpPr>
        <p:spPr>
          <a:xfrm>
            <a:off x="8476171" y="4602818"/>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2D3865C-9A98-4B46-A8E4-132C992C0BC9}"/>
              </a:ext>
            </a:extLst>
          </p:cNvPr>
          <p:cNvSpPr txBox="1"/>
          <p:nvPr/>
        </p:nvSpPr>
        <p:spPr>
          <a:xfrm>
            <a:off x="1127448" y="260648"/>
            <a:ext cx="499110"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sym typeface="+mn-ea"/>
              </a:rPr>
              <a:t>03</a:t>
            </a:r>
          </a:p>
        </p:txBody>
      </p:sp>
      <p:sp>
        <p:nvSpPr>
          <p:cNvPr id="5" name="矩形 4">
            <a:extLst>
              <a:ext uri="{FF2B5EF4-FFF2-40B4-BE49-F238E27FC236}">
                <a16:creationId xmlns:a16="http://schemas.microsoft.com/office/drawing/2014/main" id="{894DE119-166A-714F-8FA7-0381C02A658D}"/>
              </a:ext>
            </a:extLst>
          </p:cNvPr>
          <p:cNvSpPr/>
          <p:nvPr/>
        </p:nvSpPr>
        <p:spPr>
          <a:xfrm>
            <a:off x="475441" y="836712"/>
            <a:ext cx="3687228" cy="369332"/>
          </a:xfrm>
          <a:prstGeom prst="rect">
            <a:avLst/>
          </a:prstGeom>
        </p:spPr>
        <p:txBody>
          <a:bodyPr wrap="none">
            <a:spAutoFit/>
          </a:bodyPr>
          <a:lstStyle/>
          <a:p>
            <a:r>
              <a:rPr lang="zh-CN" altLang="en-US" b="0" i="0" dirty="0">
                <a:solidFill>
                  <a:srgbClr val="000000"/>
                </a:solidFill>
                <a:effectLst/>
                <a:latin typeface="Yandex Sans Display Web"/>
              </a:rPr>
              <a:t>列式数据</a:t>
            </a:r>
            <a:r>
              <a:rPr lang="zh-CN" altLang="en-US" dirty="0">
                <a:solidFill>
                  <a:srgbClr val="000000"/>
                </a:solidFill>
                <a:latin typeface="Yandex Sans Display Web"/>
              </a:rPr>
              <a:t>库为什么更适合</a:t>
            </a:r>
            <a:r>
              <a:rPr lang="en-US" altLang="zh-CN" dirty="0">
                <a:solidFill>
                  <a:srgbClr val="000000"/>
                </a:solidFill>
                <a:latin typeface="Yandex Sans Display Web"/>
              </a:rPr>
              <a:t>OLAP</a:t>
            </a:r>
            <a:r>
              <a:rPr lang="zh-CN" altLang="en-US" dirty="0">
                <a:solidFill>
                  <a:srgbClr val="000000"/>
                </a:solidFill>
                <a:latin typeface="Yandex Sans Display Web"/>
              </a:rPr>
              <a:t>场景</a:t>
            </a:r>
            <a:endParaRPr lang="zh-CN" altLang="en-US" b="0" i="0" dirty="0">
              <a:solidFill>
                <a:srgbClr val="000000"/>
              </a:solidFill>
              <a:effectLst/>
              <a:latin typeface="Yandex Sans Display Web"/>
            </a:endParaRPr>
          </a:p>
        </p:txBody>
      </p:sp>
      <p:pic>
        <p:nvPicPr>
          <p:cNvPr id="12" name="图片 11">
            <a:extLst>
              <a:ext uri="{FF2B5EF4-FFF2-40B4-BE49-F238E27FC236}">
                <a16:creationId xmlns:a16="http://schemas.microsoft.com/office/drawing/2014/main" id="{25586FF7-7926-194A-A911-E6F929668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66" y="1314550"/>
            <a:ext cx="6330006" cy="2592288"/>
          </a:xfrm>
          <a:prstGeom prst="rect">
            <a:avLst/>
          </a:prstGeom>
        </p:spPr>
      </p:pic>
      <p:pic>
        <p:nvPicPr>
          <p:cNvPr id="15" name="图片 14">
            <a:extLst>
              <a:ext uri="{FF2B5EF4-FFF2-40B4-BE49-F238E27FC236}">
                <a16:creationId xmlns:a16="http://schemas.microsoft.com/office/drawing/2014/main" id="{42EDC701-4612-0C4E-B96F-B504A37AB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490" y="4097632"/>
            <a:ext cx="6330006" cy="2592288"/>
          </a:xfrm>
          <a:prstGeom prst="rect">
            <a:avLst/>
          </a:prstGeom>
        </p:spPr>
      </p:pic>
    </p:spTree>
    <p:extLst>
      <p:ext uri="{BB962C8B-B14F-4D97-AF65-F5344CB8AC3E}">
        <p14:creationId xmlns:p14="http://schemas.microsoft.com/office/powerpoint/2010/main" val="353142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508" r="4336"/>
          <a:stretch>
            <a:fillRect/>
          </a:stretch>
        </p:blipFill>
        <p:spPr>
          <a:xfrm>
            <a:off x="-24680" y="0"/>
            <a:ext cx="12205356" cy="6858000"/>
          </a:xfrm>
          <a:prstGeom prst="rect">
            <a:avLst/>
          </a:prstGeom>
          <a:ln>
            <a:noFill/>
          </a:ln>
        </p:spPr>
      </p:pic>
      <p:sp>
        <p:nvSpPr>
          <p:cNvPr id="11" name="椭圆 10"/>
          <p:cNvSpPr/>
          <p:nvPr/>
        </p:nvSpPr>
        <p:spPr>
          <a:xfrm>
            <a:off x="4259796" y="1448780"/>
            <a:ext cx="3672408" cy="3672408"/>
          </a:xfrm>
          <a:prstGeom prst="ellipse">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椭圆 11"/>
          <p:cNvSpPr/>
          <p:nvPr/>
        </p:nvSpPr>
        <p:spPr>
          <a:xfrm>
            <a:off x="4358807" y="1565793"/>
            <a:ext cx="3438382" cy="34383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文本框 12"/>
          <p:cNvSpPr txBox="1"/>
          <p:nvPr/>
        </p:nvSpPr>
        <p:spPr>
          <a:xfrm>
            <a:off x="4772561" y="3291170"/>
            <a:ext cx="2646878" cy="830997"/>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谢谢关注</a:t>
            </a:r>
          </a:p>
        </p:txBody>
      </p:sp>
      <p:sp>
        <p:nvSpPr>
          <p:cNvPr id="14" name="矩形 13"/>
          <p:cNvSpPr/>
          <p:nvPr/>
        </p:nvSpPr>
        <p:spPr>
          <a:xfrm>
            <a:off x="4760169" y="2659559"/>
            <a:ext cx="2635658" cy="769441"/>
          </a:xfrm>
          <a:prstGeom prst="rect">
            <a:avLst/>
          </a:prstGeom>
        </p:spPr>
        <p:txBody>
          <a:bodyPr wrap="none">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THANK</a:t>
            </a:r>
            <a:r>
              <a:rPr lang="en-US" altLang="zh-CN" sz="4400" b="1" dirty="0">
                <a:solidFill>
                  <a:schemeClr val="bg1"/>
                </a:solidFill>
                <a:latin typeface="微软雅黑" panose="020B0503020204020204" pitchFamily="34" charset="-122"/>
                <a:ea typeface="微软雅黑" panose="020B0503020204020204" pitchFamily="34" charset="-122"/>
              </a:rPr>
              <a:t>S</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222389" y="5853021"/>
            <a:ext cx="3711218" cy="337185"/>
          </a:xfrm>
          <a:prstGeom prst="rect">
            <a:avLst/>
          </a:prstGeom>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浙江邦盛科技有限公司</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2D3865C-9A98-4B46-A8E4-132C992C0BC9}"/>
              </a:ext>
            </a:extLst>
          </p:cNvPr>
          <p:cNvSpPr txBox="1"/>
          <p:nvPr/>
        </p:nvSpPr>
        <p:spPr>
          <a:xfrm>
            <a:off x="1127448" y="260648"/>
            <a:ext cx="499110"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sym typeface="+mn-ea"/>
              </a:rPr>
              <a:t>04</a:t>
            </a:r>
          </a:p>
        </p:txBody>
      </p:sp>
      <p:sp>
        <p:nvSpPr>
          <p:cNvPr id="5" name="矩形 4">
            <a:extLst>
              <a:ext uri="{FF2B5EF4-FFF2-40B4-BE49-F238E27FC236}">
                <a16:creationId xmlns:a16="http://schemas.microsoft.com/office/drawing/2014/main" id="{894DE119-166A-714F-8FA7-0381C02A658D}"/>
              </a:ext>
            </a:extLst>
          </p:cNvPr>
          <p:cNvSpPr/>
          <p:nvPr/>
        </p:nvSpPr>
        <p:spPr>
          <a:xfrm>
            <a:off x="475441" y="836712"/>
            <a:ext cx="1670650" cy="369332"/>
          </a:xfrm>
          <a:prstGeom prst="rect">
            <a:avLst/>
          </a:prstGeom>
        </p:spPr>
        <p:txBody>
          <a:bodyPr wrap="none">
            <a:spAutoFit/>
          </a:bodyPr>
          <a:lstStyle/>
          <a:p>
            <a:r>
              <a:rPr lang="en-US" altLang="zh-CN" b="0" i="0" dirty="0" err="1">
                <a:solidFill>
                  <a:srgbClr val="000000"/>
                </a:solidFill>
                <a:effectLst/>
                <a:latin typeface="Yandex Sans Display Web"/>
              </a:rPr>
              <a:t>ClickHouse</a:t>
            </a:r>
            <a:r>
              <a:rPr lang="zh-CN" altLang="en-US" dirty="0">
                <a:solidFill>
                  <a:srgbClr val="000000"/>
                </a:solidFill>
                <a:latin typeface="Yandex Sans Display Web"/>
              </a:rPr>
              <a:t>特性</a:t>
            </a:r>
            <a:endParaRPr lang="zh-CN" altLang="en-US" b="0" i="0" dirty="0">
              <a:solidFill>
                <a:srgbClr val="000000"/>
              </a:solidFill>
              <a:effectLst/>
              <a:latin typeface="Yandex Sans Display Web"/>
            </a:endParaRPr>
          </a:p>
        </p:txBody>
      </p:sp>
      <p:sp>
        <p:nvSpPr>
          <p:cNvPr id="2" name="矩形 1">
            <a:extLst>
              <a:ext uri="{FF2B5EF4-FFF2-40B4-BE49-F238E27FC236}">
                <a16:creationId xmlns:a16="http://schemas.microsoft.com/office/drawing/2014/main" id="{312B0495-BDDB-429E-B082-81EF61E01F48}"/>
              </a:ext>
            </a:extLst>
          </p:cNvPr>
          <p:cNvSpPr/>
          <p:nvPr/>
        </p:nvSpPr>
        <p:spPr>
          <a:xfrm>
            <a:off x="1121900" y="1412318"/>
            <a:ext cx="3677955" cy="393691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t>真正的列式数据库管理系统</a:t>
            </a:r>
            <a:endParaRPr lang="en-US" altLang="zh-CN" sz="1400" dirty="0"/>
          </a:p>
          <a:p>
            <a:pPr marL="285750" indent="-285750">
              <a:lnSpc>
                <a:spcPct val="150000"/>
              </a:lnSpc>
              <a:buFont typeface="Arial" panose="020B0604020202020204" pitchFamily="34" charset="0"/>
              <a:buChar char="•"/>
            </a:pPr>
            <a:r>
              <a:rPr lang="zh-CN" altLang="en-US" sz="1400" dirty="0"/>
              <a:t>数据压缩</a:t>
            </a:r>
            <a:endParaRPr lang="en-US" altLang="zh-CN" sz="1400" dirty="0"/>
          </a:p>
          <a:p>
            <a:pPr marL="285750" indent="-285750">
              <a:lnSpc>
                <a:spcPct val="150000"/>
              </a:lnSpc>
              <a:buFont typeface="Arial" panose="020B0604020202020204" pitchFamily="34" charset="0"/>
              <a:buChar char="•"/>
            </a:pPr>
            <a:r>
              <a:rPr lang="zh-CN" altLang="en-US" sz="1400" dirty="0"/>
              <a:t>数据的磁盘存储</a:t>
            </a:r>
            <a:endParaRPr lang="en-US" altLang="zh-CN" sz="1400" dirty="0"/>
          </a:p>
          <a:p>
            <a:pPr marL="285750" indent="-285750">
              <a:lnSpc>
                <a:spcPct val="150000"/>
              </a:lnSpc>
              <a:buFont typeface="Arial" panose="020B0604020202020204" pitchFamily="34" charset="0"/>
              <a:buChar char="•"/>
            </a:pPr>
            <a:r>
              <a:rPr lang="zh-CN" altLang="en-US" sz="1400" dirty="0"/>
              <a:t>多核心并行处理</a:t>
            </a:r>
            <a:endParaRPr lang="en-US" altLang="zh-CN" sz="1400" dirty="0"/>
          </a:p>
          <a:p>
            <a:pPr marL="285750" indent="-285750">
              <a:lnSpc>
                <a:spcPct val="150000"/>
              </a:lnSpc>
              <a:buFont typeface="Arial" panose="020B0604020202020204" pitchFamily="34" charset="0"/>
              <a:buChar char="•"/>
            </a:pPr>
            <a:r>
              <a:rPr lang="zh-CN" altLang="en-US" sz="1400" dirty="0"/>
              <a:t>多服务器分布式处理</a:t>
            </a:r>
          </a:p>
          <a:p>
            <a:pPr marL="285750" indent="-285750">
              <a:lnSpc>
                <a:spcPct val="150000"/>
              </a:lnSpc>
              <a:buFont typeface="Arial" panose="020B0604020202020204" pitchFamily="34" charset="0"/>
              <a:buChar char="•"/>
            </a:pPr>
            <a:r>
              <a:rPr lang="zh-CN" altLang="en-US" sz="1400" dirty="0"/>
              <a:t>支持</a:t>
            </a:r>
            <a:r>
              <a:rPr lang="en-US" altLang="zh-CN" sz="1400" dirty="0"/>
              <a:t>SQL</a:t>
            </a:r>
          </a:p>
          <a:p>
            <a:pPr marL="285750" indent="-285750">
              <a:lnSpc>
                <a:spcPct val="150000"/>
              </a:lnSpc>
              <a:buFont typeface="Arial" panose="020B0604020202020204" pitchFamily="34" charset="0"/>
              <a:buChar char="•"/>
            </a:pPr>
            <a:r>
              <a:rPr lang="zh-CN" altLang="en-US" sz="1400" dirty="0"/>
              <a:t>向量化引擎</a:t>
            </a:r>
            <a:endParaRPr lang="en-US" altLang="zh-CN" sz="1400" dirty="0"/>
          </a:p>
          <a:p>
            <a:pPr marL="285750" indent="-285750">
              <a:lnSpc>
                <a:spcPct val="150000"/>
              </a:lnSpc>
              <a:buFont typeface="Arial" panose="020B0604020202020204" pitchFamily="34" charset="0"/>
              <a:buChar char="•"/>
            </a:pPr>
            <a:r>
              <a:rPr lang="zh-CN" altLang="en-US" sz="1400" dirty="0"/>
              <a:t>实时数据更新</a:t>
            </a:r>
            <a:endParaRPr lang="en-US" altLang="zh-CN" sz="1400" dirty="0"/>
          </a:p>
          <a:p>
            <a:pPr marL="285750" indent="-285750">
              <a:lnSpc>
                <a:spcPct val="150000"/>
              </a:lnSpc>
              <a:buFont typeface="Arial" panose="020B0604020202020204" pitchFamily="34" charset="0"/>
              <a:buChar char="•"/>
            </a:pPr>
            <a:r>
              <a:rPr lang="zh-CN" altLang="en-US" sz="1400" dirty="0"/>
              <a:t>索引</a:t>
            </a:r>
            <a:endParaRPr lang="en-US" altLang="zh-CN" sz="1400" dirty="0"/>
          </a:p>
          <a:p>
            <a:pPr marL="285750" indent="-285750">
              <a:lnSpc>
                <a:spcPct val="150000"/>
              </a:lnSpc>
              <a:buFont typeface="Arial" panose="020B0604020202020204" pitchFamily="34" charset="0"/>
              <a:buChar char="•"/>
            </a:pPr>
            <a:r>
              <a:rPr lang="zh-CN" altLang="en-US" sz="1400" dirty="0"/>
              <a:t>适合在线查询</a:t>
            </a:r>
            <a:endParaRPr lang="en-US" altLang="zh-CN" sz="1400" dirty="0"/>
          </a:p>
          <a:p>
            <a:pPr marL="285750" indent="-285750">
              <a:lnSpc>
                <a:spcPct val="150000"/>
              </a:lnSpc>
              <a:buFont typeface="Arial" panose="020B0604020202020204" pitchFamily="34" charset="0"/>
              <a:buChar char="•"/>
            </a:pPr>
            <a:r>
              <a:rPr lang="zh-CN" altLang="en-US" sz="1400" dirty="0"/>
              <a:t>支持近似计算</a:t>
            </a:r>
            <a:endParaRPr lang="en-US" altLang="zh-CN" sz="1400" dirty="0"/>
          </a:p>
          <a:p>
            <a:pPr marL="285750" indent="-285750">
              <a:lnSpc>
                <a:spcPct val="150000"/>
              </a:lnSpc>
              <a:buFont typeface="Arial" panose="020B0604020202020204" pitchFamily="34" charset="0"/>
              <a:buChar char="•"/>
            </a:pPr>
            <a:r>
              <a:rPr lang="zh-CN" altLang="en-US" sz="1400" dirty="0"/>
              <a:t>支持数据复制和数据完整性</a:t>
            </a:r>
          </a:p>
        </p:txBody>
      </p:sp>
    </p:spTree>
    <p:extLst>
      <p:ext uri="{BB962C8B-B14F-4D97-AF65-F5344CB8AC3E}">
        <p14:creationId xmlns:p14="http://schemas.microsoft.com/office/powerpoint/2010/main" val="4030777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508" r="4336"/>
          <a:stretch>
            <a:fillRect/>
          </a:stretch>
        </p:blipFill>
        <p:spPr>
          <a:xfrm>
            <a:off x="0" y="13728"/>
            <a:ext cx="12205356" cy="6858000"/>
          </a:xfrm>
          <a:prstGeom prst="rect">
            <a:avLst/>
          </a:prstGeom>
          <a:ln>
            <a:noFill/>
          </a:ln>
        </p:spPr>
      </p:pic>
      <p:sp>
        <p:nvSpPr>
          <p:cNvPr id="11" name="椭圆 10"/>
          <p:cNvSpPr/>
          <p:nvPr/>
        </p:nvSpPr>
        <p:spPr>
          <a:xfrm>
            <a:off x="4259796" y="1448780"/>
            <a:ext cx="3672408" cy="3672408"/>
          </a:xfrm>
          <a:prstGeom prst="ellipse">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椭圆 11"/>
          <p:cNvSpPr/>
          <p:nvPr/>
        </p:nvSpPr>
        <p:spPr>
          <a:xfrm>
            <a:off x="4358807" y="1565793"/>
            <a:ext cx="3438382" cy="34383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文本框 12"/>
          <p:cNvSpPr txBox="1"/>
          <p:nvPr/>
        </p:nvSpPr>
        <p:spPr>
          <a:xfrm>
            <a:off x="4772561" y="3291170"/>
            <a:ext cx="2011680" cy="829945"/>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结束页</a:t>
            </a:r>
          </a:p>
        </p:txBody>
      </p:sp>
      <p:sp>
        <p:nvSpPr>
          <p:cNvPr id="14" name="矩形 13"/>
          <p:cNvSpPr/>
          <p:nvPr/>
        </p:nvSpPr>
        <p:spPr>
          <a:xfrm>
            <a:off x="4760169" y="2659559"/>
            <a:ext cx="2635658" cy="769441"/>
          </a:xfrm>
          <a:prstGeom prst="rect">
            <a:avLst/>
          </a:prstGeom>
        </p:spPr>
        <p:txBody>
          <a:bodyPr wrap="none">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THANK</a:t>
            </a:r>
            <a:r>
              <a:rPr lang="en-US" altLang="zh-CN" sz="4400" b="1" dirty="0">
                <a:solidFill>
                  <a:schemeClr val="bg1"/>
                </a:solidFill>
                <a:latin typeface="微软雅黑" panose="020B0503020204020204" pitchFamily="34" charset="-122"/>
                <a:ea typeface="微软雅黑" panose="020B0503020204020204" pitchFamily="34" charset="-122"/>
              </a:rPr>
              <a:t>S</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222389" y="5853021"/>
            <a:ext cx="3711218" cy="337185"/>
          </a:xfrm>
          <a:prstGeom prst="rect">
            <a:avLst/>
          </a:prstGeom>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浙江邦盛科技有限公司</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5" name="矩形 14"/>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8" name="Freeform 5"/>
          <p:cNvSpPr/>
          <p:nvPr/>
        </p:nvSpPr>
        <p:spPr bwMode="auto">
          <a:xfrm>
            <a:off x="6620310" y="1076147"/>
            <a:ext cx="4344672" cy="3769657"/>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noFill/>
          <a:ln>
            <a:solidFill>
              <a:schemeClr val="bg1">
                <a:lumMod val="65000"/>
              </a:schemeClr>
            </a:solid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nvGrpSpPr>
          <p:cNvPr id="19" name="组合 18"/>
          <p:cNvGrpSpPr/>
          <p:nvPr/>
        </p:nvGrpSpPr>
        <p:grpSpPr>
          <a:xfrm>
            <a:off x="1451410" y="1296597"/>
            <a:ext cx="5375274" cy="4811712"/>
            <a:chOff x="1635127" y="1579350"/>
            <a:chExt cx="5375274" cy="4811712"/>
          </a:xfrm>
        </p:grpSpPr>
        <p:sp>
          <p:nvSpPr>
            <p:cNvPr id="20" name="Freeform 5"/>
            <p:cNvSpPr/>
            <p:nvPr/>
          </p:nvSpPr>
          <p:spPr bwMode="auto">
            <a:xfrm>
              <a:off x="1635127" y="1579350"/>
              <a:ext cx="5375274" cy="4663861"/>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noFill/>
            <a:ln>
              <a:solidFill>
                <a:schemeClr val="bg1">
                  <a:lumMod val="65000"/>
                </a:schemeClr>
              </a:solid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1" name="Freeform 5"/>
            <p:cNvSpPr/>
            <p:nvPr/>
          </p:nvSpPr>
          <p:spPr bwMode="auto">
            <a:xfrm>
              <a:off x="1635127" y="1727201"/>
              <a:ext cx="5375274" cy="4663861"/>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blipFill>
              <a:blip r:embed="rId3" cstate="print"/>
              <a:stretch>
                <a:fillRect/>
              </a:stretch>
            </a:blip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sp>
        <p:nvSpPr>
          <p:cNvPr id="22" name="Freeform 5"/>
          <p:cNvSpPr/>
          <p:nvPr/>
        </p:nvSpPr>
        <p:spPr bwMode="auto">
          <a:xfrm>
            <a:off x="6620310" y="954349"/>
            <a:ext cx="4344672" cy="3769658"/>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blipFill>
            <a:blip r:embed="rId4" cstate="print"/>
            <a:stretch>
              <a:fillRect/>
            </a:stretch>
          </a:blip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3" name="Freeform 5"/>
          <p:cNvSpPr/>
          <p:nvPr/>
        </p:nvSpPr>
        <p:spPr bwMode="auto">
          <a:xfrm>
            <a:off x="5987436" y="4246804"/>
            <a:ext cx="2169647" cy="1882496"/>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solidFill>
            <a:srgbClr val="0043CF"/>
          </a:soli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4" name="Freeform 5"/>
          <p:cNvSpPr/>
          <p:nvPr/>
        </p:nvSpPr>
        <p:spPr bwMode="auto">
          <a:xfrm>
            <a:off x="5676286" y="1212047"/>
            <a:ext cx="1255174" cy="1089053"/>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solidFill>
            <a:srgbClr val="0043CF"/>
          </a:soli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5" name="Freeform 5"/>
          <p:cNvSpPr/>
          <p:nvPr/>
        </p:nvSpPr>
        <p:spPr bwMode="auto">
          <a:xfrm>
            <a:off x="1104286" y="4983947"/>
            <a:ext cx="1255174" cy="1089053"/>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6" name="Freeform 5"/>
          <p:cNvSpPr/>
          <p:nvPr/>
        </p:nvSpPr>
        <p:spPr bwMode="auto">
          <a:xfrm>
            <a:off x="10248285" y="3637747"/>
            <a:ext cx="1392331" cy="1208057"/>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7" name="矩形 26" descr="e7d195523061f1c0eeea6093757869ed96c70d3a55043898177DBE978DF1F0B74FC812571F00AB6B97C820D3D6FF58C53BC7C157C3599131EAF3BCC75AA2AE0656FF004AE0DAAA90A2C06EBF5062302B02549E7E3C63FCED75B9F97464A72BAB0E8F0F0B8BDD35F21F91BB87112650F08167C89F5EE057BC26B005C7FF672C03E6EC2B98A78F7E627F6F6DB94A1570D8"/>
          <p:cNvSpPr/>
          <p:nvPr/>
        </p:nvSpPr>
        <p:spPr>
          <a:xfrm>
            <a:off x="810580" y="1756574"/>
            <a:ext cx="1835512" cy="755015"/>
          </a:xfrm>
          <a:prstGeom prst="rect">
            <a:avLst/>
          </a:prstGeom>
        </p:spPr>
        <p:txBody>
          <a:bodyPr wrap="square">
            <a:spAutoFit/>
          </a:bodyPr>
          <a:lstStyle/>
          <a:p>
            <a:pPr defTabSz="1279525">
              <a:lnSpc>
                <a:spcPct val="120000"/>
              </a:lnSpc>
              <a:defRPr/>
            </a:pPr>
            <a:r>
              <a:rPr lang="zh-CN" altLang="en-US" sz="1200" kern="0" dirty="0">
                <a:solidFill>
                  <a:schemeClr val="tx1">
                    <a:lumMod val="85000"/>
                    <a:lumOff val="15000"/>
                  </a:schemeClr>
                </a:solidFill>
                <a:latin typeface="Arial" panose="020B0604020202020204"/>
                <a:ea typeface="微软雅黑" panose="020B0503020204020204" pitchFamily="34" charset="-122"/>
                <a:cs typeface="+mn-ea"/>
                <a:sym typeface="+mn-lt"/>
              </a:rPr>
              <a:t>您的内容打在这里，或者通过复制您的文本后，在此框中选择粘贴</a:t>
            </a:r>
          </a:p>
        </p:txBody>
      </p:sp>
      <p:sp>
        <p:nvSpPr>
          <p:cNvPr id="28" name="矩形 27" descr="e7d195523061f1c0eeea6093757869ed96c70d3a55043898177DBE978DF1F0B74FC812571F00AB6B97C820D3D6FF58C53BC7C157C3599131EAF3BCC75AA2AE0656FF004AE0DAAA90A2C06EBF5062302B02549E7E3C63FCED75B9F97464A72BAB0E8F0F0B8BDD35F21F91BB87112650F08167C89F5EE057BC26B005C7FF672C03E6EC2B98A78F7E627F6F6DB94A1570D8"/>
          <p:cNvSpPr/>
          <p:nvPr/>
        </p:nvSpPr>
        <p:spPr>
          <a:xfrm>
            <a:off x="8735380" y="4868074"/>
            <a:ext cx="1835512" cy="755015"/>
          </a:xfrm>
          <a:prstGeom prst="rect">
            <a:avLst/>
          </a:prstGeom>
        </p:spPr>
        <p:txBody>
          <a:bodyPr wrap="square">
            <a:spAutoFit/>
          </a:bodyPr>
          <a:lstStyle/>
          <a:p>
            <a:pPr defTabSz="1279525">
              <a:lnSpc>
                <a:spcPct val="120000"/>
              </a:lnSpc>
              <a:defRPr/>
            </a:pPr>
            <a:r>
              <a:rPr lang="zh-CN" altLang="en-US" sz="1200" kern="0" dirty="0">
                <a:solidFill>
                  <a:schemeClr val="tx1">
                    <a:lumMod val="85000"/>
                    <a:lumOff val="15000"/>
                  </a:schemeClr>
                </a:solidFill>
                <a:latin typeface="Arial" panose="020B0604020202020204"/>
                <a:ea typeface="微软雅黑" panose="020B0503020204020204" pitchFamily="34" charset="-122"/>
                <a:cs typeface="+mn-ea"/>
                <a:sym typeface="+mn-lt"/>
              </a:rPr>
              <a:t>您的内容打在这里，或者通过复制您的文本后，在此框中选择粘贴</a:t>
            </a:r>
          </a:p>
        </p:txBody>
      </p:sp>
      <p:sp>
        <p:nvSpPr>
          <p:cNvPr id="9" name="文本框 8"/>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
        <p:nvSpPr>
          <p:cNvPr id="2" name="标题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56378bf3-c612-4d1f-b779-855a2f9dd82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904</TotalTime>
  <Words>6248</Words>
  <Application>Microsoft Office PowerPoint</Application>
  <PresentationFormat>宽屏</PresentationFormat>
  <Paragraphs>682</Paragraphs>
  <Slides>60</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60</vt:i4>
      </vt:variant>
    </vt:vector>
  </HeadingPairs>
  <TitlesOfParts>
    <vt:vector size="74" baseType="lpstr">
      <vt:lpstr>Gill Sans</vt:lpstr>
      <vt:lpstr>Roboto Light</vt:lpstr>
      <vt:lpstr>Yandex Sans Display Web</vt:lpstr>
      <vt:lpstr>Yandex Sans Text Web</vt:lpstr>
      <vt:lpstr>等线</vt:lpstr>
      <vt:lpstr>宋体</vt:lpstr>
      <vt:lpstr>微软雅黑</vt:lpstr>
      <vt:lpstr>Agency FB</vt:lpstr>
      <vt:lpstr>Arial</vt:lpstr>
      <vt:lpstr>Calibri</vt:lpstr>
      <vt:lpstr>Calibri Light</vt:lpstr>
      <vt:lpstr>Helvetica</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Wan QH</cp:lastModifiedBy>
  <cp:revision>83</cp:revision>
  <dcterms:created xsi:type="dcterms:W3CDTF">2018-02-02T07:26:00Z</dcterms:created>
  <dcterms:modified xsi:type="dcterms:W3CDTF">2019-10-15T01:34:05Z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